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అనాదిలో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Anaadilo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అనాదిలో నియమించబడిన గొర్రెపిల్ల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ఆదిలో వదియించబడిన గొర్రెపిల్ల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Anaadilo Niyaminchabadina Gorrepilla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Aadilo Vadiyinchabadina Gorrepilla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ఇస్సాకుకు ప్రతిగా బలియైన ఆ గొర్రెపిల్ల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గోల్లతాలో యేసు రూపమై వదియించబడిన గొర్రెపిల్ల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Issaakuku Prathigaa Baliyaina Aa Gorrepilla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Gollathaalo Yesu Roopamai Vadiyinchabadina Gorrepilla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వధకు తేబడిన గొర్రెపిల్ల వోలె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మౌని యాయెను బలియగమాయెను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రుదిరముతో నన్ను కొనెను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అదియే అనాది సంకల్పమాయెను ||అనాది||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చిత్తమును నెరవేర్డుట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శరీరధారి యాయెను సజీవయాగమాయెను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మరణమును గెలిచి లేచెను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అదియే అనాది సంకల్పమాయెను ||అనాది||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2026-08-11T18:37:14Z</dcterms:created>
  <dcterms:modified xsi:type="dcterms:W3CDTF">2026-08-11T18:37:14Z</dcterms:modified>
</cp:coreProperties>
</file>