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దృష్టి నీపై నిలిపి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Drushti Neepai Nilipi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మదిలో పరమ ప్రభువునెరుగు - యధార్థహృదముల బలపరచ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పృదివి లో పయనించి చూడగా ప్రభుదృష్టి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Madilo Parama Prabhuvunerugu - Yadhaarthahrudamula Balaparacha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Prudivi Lo Payaninchi Choodagaa Prabhudrushti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యెహోవాను వీడి వెల్లెను ఆసా - సిరియా రాజు దరికి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మతి తప్పి నీవు మది వర్తించితివి - ఇది మొదలు నీకు యుద్ధములే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Yehovaanu Veedi Vellenu Aasaa - Siriyaa Raaju Dariki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Mathi Thappi Neevu Madi Varthinchithivi - Idi Modalu Neeku Yuddhamule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స్వార్ధముతో నేనబదినై - వ్యర్థముగా నడిచిన యెడల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మోసముకై త్వరపడి - నా పాదము పరుగిడిన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Svaardhamutho Nenabadinai - Vyarthamugaa Nadichina Yedala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Mosamukai Thvarapadi - Naa Paadamu Parugidina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దృష్టించు ప్రభు నేత్రోవలను - లెక్కించు అడుగులను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దేవుడెరుగు నా యదార్థతంతయు - తరచి తూచును త్రాసులో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Drushtinchu Prabhu Nethrovalanu - Lekkinchu Adugulanu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Devuderugu Naa Yadaarthathanthayu - Tharachi Thoochunu Thraasulo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ఏడు ఆత్మల ఉపదేశం - ఏడు సంఘముల హెచ్చరించన్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రూఢిగ మేఘమున ప్రభు వేగమిలకు రాగా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Edu Aathmala Upadeshan - Edu Sangghamula Hechcharinchan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Roodhiga Meghamuna Prabhu Vegamilaku Raagaa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బీతితో గాంచు ప్రతి నేత్రం - పొడిచిన వారు సహా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లోకులు రొమ్మును బాదుకొందురు - బహు సిద్ధమా నీవు ప్రభుని చేర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Beethitho Gaanchu Prathi Nethran - Podichina Vaaru Sahaa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Lokulu Rommunu Baadukonduru - Bahu Siddhamaa Neevu Prabhuni Chera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ప్రభు ఆలోచన నిలుచు సదా ప్రభుసంకల్పము తర తరముల్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సంస్తుతితో నీతిపరులు క్రీస్తు సన్నిధని ఆనందించుడి దేవునిలో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Prabhu Aalochana Niluchu Sadaa Prabhusangkalpamu Thara Tharamul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SanSthuthitho Neethiparulu Kreesthu Sannidhani Aanandinchudi Devunilo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క్షితిని ప్రతి క్షణము యదార్ధ హృదయులందరు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ఏకమై చేయుడి ఉల్లాస గానము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Kshithini Prathi Kshanamu Yadaardha Hrudayulandaru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Ekamai Cheyudi Ullaasa Gaanamu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దృష్టి నీపై నిలిపి - నాదు యోచనలతో సదోపదేశము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Drushti Neepai Nilipi - Naadu Yochanalatho Sadopadeshamu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నే జేసెద - నడువ నీవు నా మార్గమును2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Ne Jeseda - Naduva Neevu Naa Maargamunu2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మరణము నుండి ప్రాణము నిరతము విడిపింపును ధరలో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జీవించన్ కరువులో మరి సజీవులుగా - నీతిమంతులపై ప్రభు నేత్రం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Maranamu Nundi Praanamu Nirathamu Vidipimpunu Dharalo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Jeevinchan Karuvulo Mari Sajeevulugaa - Neethimanthulapai Prabhu Nethran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నిలుచును నిలకడగా యదార్థుల మొఱ యెహోవా వినులు వినును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వీడక సహనముతో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Niluchunu Nilakadagaa Yadaarthula Mora Yehovaa Vinulu Vinunu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Veedaka Sahanamutho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 నేత్రములు ఏడు - జెరుబ్బాబేలు చేతకాని గుండు నులున్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సంతోషించును బహు మెండుగాను - మహిమతో వేసెను వినయముగా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 Nethramulu Edu - Jerubbaabelu Chethakaani Gundu Nulun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Santhoshinchunu Bahu Mendugaanu - Mahimatho Vesenu Vinayamugaa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మందిర పునాదిని ముగించునతని చేతులు ముదమున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జరుగునిది దైవాత్మచే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Mandira Punaadini Muginchunathani Chethulu Mudamuna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Jarugunidi Daivaathmache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దైవాసన పెద్దల మధ్య - చంపినట్లున్న సజీవ గొఱ్ఱెపిల్ల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కన్నులు నిన్ను కనగా జివించ్చుచున్నాను కొనినన్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Daivaasana Peddala Madhya - Champinatlunna Sajeeva Gorrepilla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Kannulu Ninnu Kanagaa Jivinchchuchunnaanu Koninan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మృతుడవే నీవిలలో చావనైనను వాటిని సరిదిద్దు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జాగ్రత్త యేసుని స్వరము విను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Mruthudave Neevilalo Chaavanainanu Vaatini Sarididdu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Jaagraththa Yesuni Svaramu Vinu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2026-08-11T18:50:07Z</dcterms:created>
  <dcterms:modified xsi:type="dcterms:W3CDTF">2026-08-11T18:50:07Z</dcterms:modified>
</cp:coreProperties>
</file>