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హలో ప్రెండ్స్ హౌ ఆర్ 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Halo Prends Hau Aar Yu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హలో ప్రెండ్స్ హౌ ఆర్ యు విఆర్ ఫైన్ థ్యాంక్యు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గతించిన సంవత్సరమంతా ప్రేమతో దేవుడు కాపాడెను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Halo Prends Hau Aar Yu Viaar Phain Thyaangkyu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Gathinchina Sanvathsaramanthaa Prematho Devudu Kaapaadenu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చదువులో హెల్ప్ చేశాడు, చక్కని హెల్త్ నిచ్చాడు.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చాలా హాలిడేసిచ్చాడు, మళ్ళీ సి.బి.సి.కి తెచ్చాడు.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Chaduvulo Help Cheshaadu, Chakkani Helth Nichchaadu.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Chaalaa Haalidesichchaadu, Mallee Si.Bi.Si.Ki Thechchaadu.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లెట్ అజ్ ఆల్ సే '' వి థ్యాంక్ యు జీసస్,,.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థ్యాంక్ యు జీసన్ హే ....... లలలా లలలా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Let Aj Aal Se '' Vi Thyaangk Yu Jeesas,,.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Thyaangk Yu Jeesan He ....... Lalalaa Lalalaa (4)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2026-08-24T10:17:51Z</dcterms:created>
  <dcterms:modified xsi:type="dcterms:W3CDTF">2026-08-24T10:17:51Z</dcterms:modified>
</cp:coreProperties>
</file>