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నొప్పుకొనను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Noppukonanu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సిల్వలోఁ గాంచి నే చూడఁగన్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Silvalon Gaanchi Ne Choodangan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 భారమెల్లఁ బోయెనే - విల్వలేనట్టి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రక్తమున్నమ్మన్ - విశ్వంబైన ముక్తి గల్గెనే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 Bhaaramellan Boyene - Vilvalenatti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Rakthamunnamman - Vishvambaina Mukthi Galgene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యేసు నొప్పుకొనను నే సిగ్గునొందను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యేసుకై పోరాడను నే వెన్కదీయను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Yesu Noppukonanu Ne Siggunondanu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Yesukai Poraadanu Ne Venkadeeyanu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దేవుని పేరేసుండు నా కేమి లోపము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ఇదే నా సునిరీక్షణ యింకేమి భయము || సిల్వలో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Devuni Peresundu Naa Kemi Lopamu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Ide Naa Sunireekshana Yingkemi Bhayamu || Silvalo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బాహాటమై నా భారము భరింపనాయెనే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మహాత్ముని వాగ్దానము మార్పొంద దెన్నడు || సిల్వలో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Baahaatamai Naa Bhaaramu Bharimpanaayene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Mahaathmuni Vaagdaanamu Maarponda Dennadu || Silvalo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న్యాయంపు తీర్పు నాటిలో నన్నొప్పుకొంచును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యేసు తండ్రి యానతిన్ నాకంబుఁ జేర్చును || సిల్వలో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Nyaayampu Theerpu Naatilo Nannoppukonchunu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Yesu Thandri Yaanathin Naakambun Jerchunu || Silvalo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2026-08-11T18:51:56Z</dcterms:created>
  <dcterms:modified xsi:type="dcterms:W3CDTF">2026-08-11T18:51:56Z</dcterms:modified>
</cp:coreProperties>
</file>