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మంచి దేవుడవేసయ్యా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Manchi Devudavesayyaa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మంచి దేవుడవయ్యా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మంచి దేవుడవేసయ్యా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Manchi Devudavayyaa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Manchi Devudavesayyaa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చింతలన్ని తీరేనయ్యా నిను చేరగా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మంచి దేవుడవేసయ్యా (2)       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Chinthalanni Theerenayyaa Ninu Cheragaa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Manchi Devudavesayyaa (2)       ||Entha||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ఘోరపాపినైన నేనూ – దూరంగా పారిపోగా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ప్రేమతో నను క్షమియించి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Ghora Paapinaina Nenu – Dooramgaa Paaripogaa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Prematho Nanu Kshamiyinchi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హత్తుకొన్నావయ్యా (2)      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Hatthukunnaavayyaa (2)       ||Entha||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నాకున్న వారందరూ – నను విడచిపోయిననూ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ఎన్నెన్నో ఇబ్బందులకు గురి చేసిననూ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Naakunna Vaarandaru – Nanu Vidachi Poyinanu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Ennenno Ibbandulaku Guri Chesinanu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నీవు విడువలేదయ్యా (2)     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Neevu Viduvaledayyaa (2)       ||Entha||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లేకుండ నేనూ – ఈ లోకంలో బ్రతుకలేనయ్యా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కూడా ఈ లోకం నుండీ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Lekunda Nenu – Ee Lokamlo Brathuka Lenayyaa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Koodaa Ee Lokam Nundi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పరలోకం చేరెదనేసయ్యా (2)     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 Cheredanesayyaa (2)        ||Entha||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2026-02-25T09:21:07Z</dcterms:created>
  <dcterms:modified xsi:type="dcterms:W3CDTF">2026-02-25T09:21:07Z</dcterms:modified>
</cp:coreProperties>
</file>