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వందనమో వందన మేసయ్యా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Vandanamo Vandana Mesayyaa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అనాధుండను నా నాథుండా - అండవై నాకు బండగ నుండు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అంధుడ నేను నా డెందమున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Anaadhundanu Naa Naathundaa - Andavai Naaku Bandaga Nundu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Andhuda Nenu Naa Dendamuna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నుండి నడిపించు - క్రీస్తుండా స్తుతిపాత్రుండ - స్తుతించు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Nundi Nadipinchu - Kreesthundaa Sthuthipaathrunda - Sthuthinchu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జగమును వీడి పరమున కరిగి - పరిశుద్ధాత్మను వరమును విరివిగ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నరులపై వరదా ధరలో పోసి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Jagamunu Veedi Paramuna Karigi - Parishuddhathmanu Varamunu Viriviga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Narulapai Varadaa Dharalo Posi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దురిత దూరుడ రావా - రాజా నీకిదే నా స్తుతియాగం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Duritha Dooruda Raavaa - Raajaa Neekide Naa Sthuthiyaagan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పరమునుండి పరిశుద్ధులతో పరిపూర్ణ ప్రభు ప్రభావముతో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ప్రవిమలుడా ప్రత్యక్షంబగుదువు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Paramunundi Parishuddhalatho Paripoorna Prabhu Prabhaavamutho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Pravimaludaa Prathyakshambaguduvu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అక్షయ దేహము తక్షణమిచ్చు - క్షితినిన్ చేరి స్తుతింతు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Akshaya Dehamu Thakshanamichchu - Kshithinin Cheri Sthuthinthu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స్తుతిస్తోత్రార్హుడా పరమ పూజ్యుడ - వర్ణనాతీతుడా ధవళవర్ణుడా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రత్నవర్ణుడ రిక్తుడవైతివి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Sthuthisthothraarhudaa Parama Poojyuda - Varnanaatheethudaa Dhavalavarnudaa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Rathnavarnuda Rikthudavaithivi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ముక్తినిచ్చిన దాతా - నీకిదే వందనమందుకొనుమయా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Mukthinichchina Daathaa - Neekide Vandanamandukonumayaa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వందనమో వందన మేసయ్యా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Vandanamo Vandana Mesayyaa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అందుకొనుము మా దేవా -  మాదు - వందన మందుకొనుమయా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Andukonumu Maa Devaa -  Maadu - Vandana Mandukonumayaa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ధరకేతించి ధరియించితివా - నరరూపమును నరలోకములో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మరణము నొంది మరిలేచిన 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Dharakethinchi Dhariyinchithivaa - Nararoopamunu Naralokamulo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Maranamu Nondi Marilechina Maa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మారని మహిమ రాజా - నీకిదే వందన మందుకొనుమయా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Maarani Mahima Raajaa - Neekide Vandana Mandukonumayaa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పాపిని జూచి ప్రేమను జూపి - కరుణా కరముచే కల్వరి కడకు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నడిపించి కడు ప్రేమతో కడిగి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Paapini Joochi Premanu Joopi - Karunaa Karamuche Kalvari Kadaku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Nadipinchi Kadu Prematho Kadigi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కన్నీటిని తుడిచిన నీ - ప్రేమకు సాటియే లేదిలలోన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Kanneetini Thudichina Nee - Premaku Saatiye Ledilalona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ఉదయించితివా నన్నుద్ధరింప - ధరియించితివా దారుణ మరణము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దయతలచి దరిద్రుని పిలిచి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Udayinchithivaa Nannuddharimpa - Dhariyinchithivaa Daaruna Maranamu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Dayathalachi Daridruni Pilichi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దారిని చూపిన దాతా - దేవా హృదయార్పణ నర్పింతు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Daarini Choopina Daathaa - Devaa Hrudayaarpana Narpinthu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2026-08-11T18:48:20Z</dcterms:created>
  <dcterms:modified xsi:type="dcterms:W3CDTF">2026-08-11T18:48:20Z</dcterms:modified>
</cp:coreProperties>
</file>