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I a Soldier of the Cross?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saints in all this glorious war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conquer, though they die;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see the triumph from afar,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faith’s discerning eye.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that illustrious day shall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Thy armies shine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robes of victory through the skies,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glory shall be Thine.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I a soldier of the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follower of the Lamb,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I fear to own His cause,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blush to speak His Name?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I be carried to the skies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a flowery bed of ease,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others fought to win the prize,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sailed through bloody seas?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there no foes for me to face?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I not stem the flood?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vile world a friend to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help me on to God?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 I must fight if I would reign;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 my courage, Lord.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bear the toil, endure the pain,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Supported by Thy Word.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2026-08-24T07:33:12Z</dcterms:created>
  <dcterms:modified xsi:type="dcterms:W3CDTF">2026-08-24T07:33:12Z</dcterms:modified>
</cp:coreProperties>
</file>