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మనిషిగా పుట్టినోడు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Manishigaa Puttinodu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నీలోని ఆత్మకు స్వర్గమో నరకమో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నిర్ణయించు సమయమిదే కళ్ళు తెరుచుకో (2)        ||మనిషిగా||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Neeloni Aathmaku Swargamo Narakamo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Nirnayinchu Samayamide Kallu Theruchuko (2)        ||Manishigaa||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మనిషిగా పుట్టినోడు మహాత్ముడైనా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మరల మంటిలో కలవవలయురా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Manishigaa Puttinodu Mahaathmudainaa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Marala Mantilo Kalavavalayuraa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తీసుకొని పోలేడు పూచిక పుల్లైనా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 సంపాదన వదలవలయురా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Theesukoni Poledu Poochika Pullainaa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 Sampaadana Vadalavalayuraa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దీపముండగానే ఇల్లు చక్కబెట్టుకో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ప్రాణముండగానే నీవు ప్రభుని నమ్ముకో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Deepamundagaane Illu Chakkabettuko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Praanamundagaane Neevu Prabhuni Nammuko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ఒకేసారి జన్మిస్తే రెండు సార్లు చావాలి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ఆరిపోని అగ్నిలో యుగయుగాలు కాలాలి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Okesaari Janmisthe Rendu Saarlu Chaavaali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Aariponi Agnilo Yugayugaalu Kaalaali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క్రీస్తులో పుట్టినోళ్ళు రెండవ మారు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స్వర్గానికి ఆయనతో వారసులౌతారు (2)        ||మనిషిగా||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Kreesthulo Puttinollu Rendava Maaru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Swargaaniki Aayanatho Vaarasulauthaaru (2)        ||Manishigaa||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జన్మనిచ్చినవాడు యేసు క్రీస్తు దేవుడే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జన్మించకముందే నిన్నెరిగిన నాథుడే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Janmanichchinavaadu Yesu Kreesthu Devude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Janminchakamunde Ninnerigina Naathude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ఆయనను నమ్మి పునర్జన్మ పొందితే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జన్మకు నిజమైన అర్ధముందిలే (2)        ||మనిషిగా||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Aayananu Nammi Punarjanma Pondithe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Janmaku Nijamaina Ardhamundile (2)        ||Manishigaa||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ఉన్న ఊపిరి గాలని భ్రమపడకు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చచ్చినాక ఏమౌనో ఎవరికి తెలుసనకు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Unna Oopiri Gaalani Bhramapadaku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Chachchinaaka Emauno Evariki Thelusanaku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2026-02-25T09:26:47Z</dcterms:created>
  <dcterms:modified xsi:type="dcterms:W3CDTF">2026-02-25T09:26:47Z</dcterms:modified>
</cp:coreProperties>
</file>