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ఆద్యంత రహిత ప్రభువా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Aadyantha Rahitha Prabhuvaa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రథములను చూచి సదయున్ మరచిన - నిత్య సాత్వీకుడవు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ప్రభూ! సాటి నీకెవరు?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Rathamulanu Choochi Sadayun Marachina - Nithya Saathveekudavu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Prabhoo! Saati Neekevaru?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పరమ జనకుని పలు వాక్కు లెన్నియో - ధరను ప్రజలకు ప్రవచించు కొరకై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నిర్ణయించితివి దైవజనులను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Parama Janakuni Palu Vaakku Lenniyo - Dharanu Prajalaku Pravachinchu Korakai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Nirnayinchithivi Daivajanulanu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పేరాశ కలిగి పెడత్రోవ నడచిన - కరుణించితివి వారిన్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ప్రభూ! సాటి నీకెవరు?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Peraasha Kaligi Pedathrova Nadachina - Karuninchithivi Vaarin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Prabhoo! Saati Neekevaru?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పాడెదన్ ప్రభూ నీ ప్రేమ గీతమ్ - పడిచెడిన నన్ను ప్రేమించితివివని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కడిగితివి ప్రభు - కలుషము నెల్ల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6. Paadedan Prabhoo Nee Prema Geetham - Padichedina Nannu Preminchithivivani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Kadigithivi Prabhu - Kalushamu Nella</a:t>
            </a:r>
            <a:endParaRPr lang="en-US" sz="32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విడచిన నేను నీ జాడలన్నియు - నడిపించె నావికుడ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ప్రభూ! సాటి నీకెవరు?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Vidachina Nenu Nee Jaadalanniyu - Nadipinche Naavikuda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Prabhoo! Saati Neekevaru?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ఆద్యంత రహిత ప్రభువా  - రాజులకు రాజా ప్రభు యేసూ నీవే సదా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Aadyantha Rahitha Prabhuvaa  - Raajulaku Raajaa Prabhu Yesoo Neeve Sadaa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ఆది జనకుడు ఏదేను తోటలో - శోధనలో పడి వేధించినపుడు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ఆశలన్ని అడియాశలుగా జేసె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Aadi Janakudu Edenu Thotalo - Shodhanalo Padi Vedhinchinapudu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Aashalanni Adiyaashalugaa Jese (1)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అధములను నీవు ఆదరింతువు - అమృతమూర్తి నీవే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ప్రభూ! సాటి నీకెవరు?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Adhamulanu Neevu Aadarinthuvu - Amruthamoorthi Neeve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Prabhoo! Saati Neekevaru? (2)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స్థానము విడచి తన మహిమ విడచి - అనుదినము నిను దూషించు వైరి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ప్రధానత్వమును పాడుచేసికొని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Sthaanamu Vidachi Thana Mahima Vidachi - Anudinamu Ninu Dooshinchu Vairi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Pradhaanathvamunu Paaduchesikoni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నీ ప్రభుత్వమున్ నిరాకరించిన - నీచున్ ప్రేమించితివి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ప్రభూ! సాటి నీకెవరు?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Nee Prabhuthvamun Niraakarinchina - Neechun Preminchithivi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Prabhoo! Saati Neekevaru?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పిలిచితివి ఇశ్రాయేలు సంతతిని - వేలకొలది వాగ్దానములతో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కలిమియందున కలతలందున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Pilichithivi Ishraayelu Santhathini - Velakoladi Vaagdaanamulatho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Kalimiyanduna Kalathalanduna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తొలగిపోయిన తల్లడిల్లిన - చల్లగ కాచితివి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ప్రభూ! సాటి నీకెవరు?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Tholagipoyina Thalladillina - Challaga Kaachithivi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Prabhoo! Saati Neekevaru?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రాజ్యమేలిరి రారాజు లెందరో - రాజనగరుల రత్నాల సిరులతో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రాజ్యకాంక్షతో రణములు సలిపిరి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Raajyameliri Raaraaju Lendaro - Raajanagarula Rathnaala Sirulatho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Raajyakaangkshatho Ranamulu Salipiri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2026-08-11T18:37:38Z</dcterms:created>
  <dcterms:modified xsi:type="dcterms:W3CDTF">2026-08-11T18:37:38Z</dcterms:modified>
</cp:coreProperties>
</file>