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సాయంకాలమున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Saayankaalamuna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సాయంకాలమున – యేసు ప్రభో వేడెదము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సుదయారస మొల్క – నిత్యంబు మముగావు     ||ఈ సాయంకాలమున||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Saayankaalamuna – Yesu Prabho Vededamu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Sudayaarasa Molka – Nithyambu Mamu Gaavu     ||Ee Saayankaalamuna||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చెడ్డ కలల్ రాకుండ – నడ్డగించుమి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బిడ్డలము రాత్రిలో – భీతి బాపుము తండ్రీ     ||ఈ సాయంకాలమున||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Chedda Kalal Raakunda – Naddaginchumi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Biddalamu Raathrilo – Bheethi Baapumu Thandri     ||Ee Saayankaalamuna||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దుష్టుండౌ శోధకుని – ద్రోక్కుటకు బలమిమ్ము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భ్రష్టత్వమున మేము – పడకుండ గాపాడు     ||ఈ సాయంకాలమున||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Dushtundou Shodhakuni – Drokkutaku Balamimmu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Bhrashtathvamuna Memu – Padakunda Gaapaadu     ||Ee Saayankaalamuna||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యేక పుత్రుండౌ – శ్రీయేసు నామమున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 ప్రార్థన లెల్ల – సరగ నాలించుమా     ||ఈ సాయంకాలమున||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Yeka Puthrundou – Shree Yesu Naamamuna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Saayam Praardhanalella – Saraga Naalinchumaa     ||Ee Saayankaalamuna||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 సుత శుద్ధాత్మ – ఘన దేవా స్తుతియింతుం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జీవించి – రా – జ్యంబు జేయు మామేన్     ||ఈ సాయంకాలమున||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Janaka Sutha Shuddhaathma – Ghana Devaa Sthuthiyinthum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Jeevinchi Raa-jyambu Jeyu Maamen     ||Ee Saayankaalamuna||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2026-02-25T09:35:47Z</dcterms:created>
  <dcterms:modified xsi:type="dcterms:W3CDTF">2026-02-25T09:35:47Z</dcterms:modified>
</cp:coreProperties>
</file>