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విలువేలేని నా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Viluve Leni Naa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విలువేలేని నా జీవితం – నీ చేతిలో పడగానే అది ఎంతో విలువని నాకు చూపితివే జీవమే లేని నాలో నీ – జీవమును నింపుటకు నీ జీవితాన్నే ధారబోసితివే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Viluveleni Naa Jeevitham – Nee Chethilo Padagaane Adi Entho Viluvani Naaku Choopithive Jeevame Leni Naalo Nee – Jeevamunu Nimputaku  Nee Jeevithanne Dhaarabosithive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నీది శాశ్వత ప్రేమయా – నేను మరచిపోలేనయా ఎన్ని యుగాలైనా మారదు ఎండిన ప్రతి మోడును – మరలా చిగురించును నా దేవునికి సమస్తము సాధ్యమే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Needi Shaashwatha Premayaa – Nenu Marachipolenayaa Enni Yugaalaina Maaradhu Endina Prathi Modunu – Maralaa Chigurinchunu Naa Devuniki Samasthamu Saadhyame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పడిన నన్ను శాపములో మునిగిన నన్ను నీ ప్రేమతో లేపితివే రోగమే నన్ను చుట్టుకొనియుండగా రోదనతో ఒంటరినైయుండగా నా కన్నీటిని తుడిచితివే (2)        ||నీది||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Papamulo Padina Nannu  Shapamulo Munigina Nannu Nee Prematho Lepithive Rogame Nannu Chuttukoniyundaga  Rodhanatho Ontarinaiyundaga Na Kanneetini Thudichithive (2)       ||Needi||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పగలంతా మేఘ స్తంభమై రాత్రంతా అగ్ని స్తంభమై దినమంతయు రెక్కలతో కప్పితివే స్నేహితులే నన్ను వదిలేసినా బంధువులే భారమని తలచినా నా కొరకే బలి అయితివే (2)        ||నీది||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Pagalanthaa Megha Sthambhamai  Raathranthaa Agni Sthambhamai Dinamanthayu Rekkalatho Kappithive Snehithule Nannu Vadilesinaa  Bandhuvule Bhaaramani Thalachinaa Naa Korake Bali Aithive (2)       ||Needi||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సాధ్యమే సాధ్యమే సాధ్యమే నా యేసుకు సమస్తము సాధ్యమే సాధ్యమే సాధ్యమే నా ప్రియునికి సమస్తము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Saadhyame Saadhyame Saadhyame  Naa Yesuku Samasthamu Saadhyame Saadhyame Saadhyame  Naa Priyuniki Samasthamu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ప్రతి మోడును మరలా చిగురించును నా దేవునికి సమస్తము సాధ్యమే (2)          ||విలువేలేని||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Prathi Modunu Maralaa Chigurinchunu Naa Devuniki Samasthamu Saadhyame (2)       ||Viluveleni||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2026-02-25T09:19:29Z</dcterms:created>
  <dcterms:modified xsi:type="dcterms:W3CDTF">2026-02-25T09:19:29Z</dcterms:modified>
</cp:coreProperties>
</file>