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అబద్ధికులెవ్వరిని ఆదరింపను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భక్తిహీనుల మార్గము నే త్రొక్కను (2)       ||రావయ్యా||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Abaddhikulevvarini Aadarimpanu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Bhakthiheenula Maargamu Ne Throkkanu (2)      ||Raavayyaa||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రావయ్యా యేసయ్యా నా ఇంటికి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రాకకై నే వేచియుంటిని…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Raavayyaa Yesayyaa Naa Intiki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Raakakai Ne Vechiyuntini…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రావయ్యా యేసయ్యా నా ఇంటికి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రాకకై నే వేచియుంటిని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Raavayyaa Yesayyaa Naa Intiki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Raakakai Ne Vechiyuntini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కన్నులార నిన్ను చూడాలని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కాచుకొని ఉన్నాను వేచి నే ఉన్నాను (2)       ||రావయ్యా||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Kannulaara Ninnu Choodaalani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Kaachukoni Unnaanu Vechi Ne Unnaanu (2)      ||Raavayyaa||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యదార్థ హృదయముతో నడచుకొందును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దుష్కార్యమును కనుల ఎదుట ఉంచుకొనను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Yadaartha Hrudayamutho Nadachukondunu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Dushkaaryamunu Kanula Yeduta Unchukonanu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భక్తిహీనుల క్రియలు నాకంటనీయను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మూర్ఖ చిత్తుల నుండి తొలగిపోదును (2)       ||రావయ్యా||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Bhakthiheenula Kriyalu Naakantaneeyanu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Moorkha Chitthula Nundi Tholagipodunu (2)      ||Raavayyaa||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దౌష్ట్యము నేనెన్నడు అనుసరింపను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పొరుగు వారిని దూషింపను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Doushtyamu Nenennadu Anusarimpanu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Porugu Vaarini Dooshimpanu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అహంకారము గర్వము నంటనీయను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నమ్మకస్థునిగా నే నడచుకొందును (2)       ||రావయ్యా||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Ahankaaramu Garvamu Nantaneeyanu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Nammakasthuniga Ne Nadachukondunu (2)      ||Raavayyaa||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నిర్దోష మార్గముల నడచుకొందును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మోసము నా ఇంట నిలువనీయను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Nirdosha Maargamula Nadachukondunu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Mosamu Naa Inta Niluvaneeyanu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2026-02-25T09:15:12Z</dcterms:created>
  <dcterms:modified xsi:type="dcterms:W3CDTF">2026-02-25T09:15:12Z</dcterms:modified>
</cp:coreProperties>
</file>