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సంతోషముతో నిచ్చెడు వారిని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Santhoshamutho Nichchedu Vaarini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ఇయ్యండీ మీ కీయం బడు 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యియ్యంగల ప్రభు యే-సనెను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Iyyandee Mee Keeyam Badu 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Yiyyamgala Prabhu Ye-sanenu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ఇయ్యది మరువక మదిని నుంచుకొని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యియ్యవలెను మన యీవుల నికను              ||సంతోషముతో||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Iyyadi Maruvaka Madini Nunchukoni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Yiyyavalenu Mana Yeevula Nikanu             ||Santhoshamutho||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 గలిగి ప్రభు పని కిచ్చుఁట బహు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యుక్త మటంచు ను-దారతతో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 Galigi Prabhu Pani Kichchuta Bahu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Yuktha Matanchu Nu-daarathatho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కొలది మన భుక్తి నుండి 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శక్తితో నిరతము నియ్య వలెను              ||సంతోషముతో||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Koladi Mana Bhukthi Nundi 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Sakthitho Nirathamu Niyya Valenu             ||Santhoshamutho||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సంతోషముతో నిచ్చెడు 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నెంతో దేవుడు ప్రేమించెన్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Santhoshamutho Nichchedu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Nentho Devudu Preminchen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 వలసిన-దంతయు నొసంగును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 మనసుగల విశ్వాసులకును              ||సంతోషముతో||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 Valasina-danthayu Nosangunu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 Manasugala Vishwaasulakunu             ||Santhoshamutho||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అత్యాసక్తితో నధిక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నంధకార జను-లందరకు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Athyaasakthitho Nadhika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Nandhakaara Janu-landaraku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సువార్తను జాటించుటకై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సతతము దిరిగెడు సద్భక్తులకు              ||సంతోషముతో||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Suvaarthanu Jaatinchutakai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Sathathamu Dirigedu Sadbhakthulaku             ||Santhoshamutho||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 వాక్యమును వేరు వేరు గ్రా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మాదుల నుండెడు బాలురకు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 Vaakyamunu Veru Veru Graa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Maadula Nundedu Baaluraku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సాధులు ప్రభుని సు-బోధలు నేర్పెడి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సజ్జన క్రైస్తవోపాధ్యాయులకు              ||సంతోషముతో||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Saadhulu Prabhuni Su-bodhalu Nerpedi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Sajjana Kraisthavopaadhyaayulaku             ||Santhoshamutho||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దిక్కెవ్వరు లేకుండెడి దీనుల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తక్కువ లన్నిటి దీర్చుటకై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Dikkevvaru Lekundedi Deenula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Thakkuva Lanniti Deerchutakai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నిక్కపు రక్షణ – నిద్ధరలో 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ప్రక్కలలో బ్రక-టించుట కొరకై              ||సంతోషముతో||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Nikkapu Rakshana – Niddharalo 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Prakkalalo Braka-tinchuta Korakai             ||Santhoshamutho||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2026-02-25T09:33:48Z</dcterms:created>
  <dcterms:modified xsi:type="dcterms:W3CDTF">2026-02-25T09:33:48Z</dcterms:modified>
</cp:coreProperties>
</file>