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 చప్పుడు చేస్తుంది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 Chappudu Chesthundi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నాకెంత భాగ్యము             ||నా గుండె||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Naakentha Bhaagyamo          ||Naa Gunde||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 చప్పుడు చేస్తుంది నీకే స్తోత్రమని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మనసే ఎప్పుడు చెబుతుంది హోసన్నా జయమని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 Chappudu Chesthundi Neeke Sthothramani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Manase Eppudu Chebuthundi Hosannaa Jayamani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పదే పదే పాడుతుంది నా నాలుకా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ఆరాధనా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Pade Pade Paaduthundi Naa Naalukaa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Aaraadhanaa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ఆరాధనా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Aaraadhanaa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బ్రతికి ఉన్నానంటే కారణం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ఆధారం ఆశ్రయం నీవేగా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Brathiki Unnaanante Kaaranam Nuvvegaa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Aadhaaram Aashrayam Neevegaa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శక్తి చేత కాదు నా బలము చేత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కేవలం నీ కృపయే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Shakthi Chetha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Balamu Chetha Kaadu Kevalam Nee Krupaye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కేవలం నీ కృపయే              ||నా గుండె||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Kevalam Nee Krupaye           ||Naa Gunde||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ఉండుటకు నన్నెన్నుకున్నావు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విందులో నన్ను చేర్చుకున్నావు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Undutaku Nannennukunnaavu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Vindulo Nannu Cherchukunnaavu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పరిపాలనలోన నా ఆత్మనుంచుట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నాకెంత భాగ్యము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Paripaalanalona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Aathmanunchuta Naakentha Bhaagyamo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2026-02-25T09:18:52Z</dcterms:created>
  <dcterms:modified xsi:type="dcterms:W3CDTF">2026-02-25T09:18:52Z</dcterms:modified>
</cp:coreProperties>
</file>