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ప్రభు నీకంకితం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Prabhu Neekankitham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ప్రభు నీకంకితం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సేవకై నే అర్పింతును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Prabhu Neekankitham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Sevakai Ne Arpinthunu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నేను అనుభవించుటకు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కలుగజేసియున్నావు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Mahimanu Nenu Anubhavinchutaku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Kalugajesiyunnaavu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నామమును మహిమ పరచు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నాకనుగ్రహించు (2)           ||నా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Naamamunu Mahima Parachu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Naakanugrahinchu (2)         ||Naa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కీర్తింతును నా దేవుని 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ఉన్నంత కాలం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Keerthinthunu Naa Devuni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Unnantha Kaalam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తేజోమయా నా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కీర్తిని వర్ణించెద (2)           ||నా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Thejomayaa Naa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Keerthini Varnincheda (2)         ||Naa Jeevitham||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2026-02-25T09:22:25Z</dcterms:created>
  <dcterms:modified xsi:type="dcterms:W3CDTF">2026-02-25T09:22:25Z</dcterms:modified>
</cp:coreProperties>
</file>