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యేహోవా నా బలమా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Balamaa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||యోహొవా||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||Yohovaa||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మేఘములపై ఆయన వచ్చును – మేఘములను తన మాటుగ జేయును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ఉరుములు మెరుపులు మెండుగ జేసి – అపజయమిచ్చును అపవాదికిని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Meghamulapai Aayana Vachchunu – Meghamulanu Thana Maatuga Jeyunu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Urumulu Merupulu Menduga Jesi – Apajayamichchunu Apavaadikini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||యోహొవా||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||Yohovaa||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 వారి పై దయచూపించును – కఠినుల యెడల వికటము జూపును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గర్విష్టుల యొక్క గర్వము నణచును – సర్వము నెరిగిన సర్వాధికారి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 Vaari Pai Dayachoopinchunu – Kathinula Yedala Vikatamu Joopunu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Garvishtula Yokka Garvamu Nanachunu – Sarvamu Nerigina Sarvaadhikaari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||యోహొవా||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||Yohovaa||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కాళ్ళను లేడి కాళ్ళుగ జేసి – ఎత్తైన స్థలములో శక్తితో నిలిపి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కేడెము నా కందించి – అక్షయముగ తన పక్షము జేర్చిన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Kaallanu Ledi Kaalluga Jesi – Eththaina Sthalamulo Shakthitho Nilipi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Kedemu Naa Kandinchi – Akshayamuga Thana Pakshamu Jerchina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||యోహొవా||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||Yohovaa||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యెహొవా జీవము గల దేవా – బహుగా స్తుతులకు అర్హుడనీవె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అన్యజనులలో ధన్యత జూపుచు – హల్లెలూయ స్తుతిగానము చేసెద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Jeevamu Gala Devaa – Bahugaa Sthuthulaku Arhudaneeve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Anyajanulalo Dhanyatha Joopuchu – Hallelooya Sthuthigaanamu Cheseda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||యోహొవా||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||Yohovaa||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నా బలమా – యదార్ధమైనది నీ మార్గం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పరిపూర్ణమైనది నీ మార్గం – యెహొవా....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Naa Balamaa – Yadaardhamainadi Nee Maargan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Paripoornamainadi Nee Maargan – Yehovaa....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శత్రువులు నను చుట్టినను – నరకపు పాశము లరికట్టినను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వరదవలె భక్తిహీనులు పొర్లిన – విడువక నను ఎడబాయని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Shathruvulu Nanu Chuttinanu – Narakapu Paashamu Larikattinanu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Varadavale Bhakthiheenulu Porlina – Viduvaka Nanu Edabaayani Devaa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||యోహొవా||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||Yohovaa||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టురులలో మరువక మొరలిడు – ఉన్నత దుర్గమై రక్షణ శృంగమై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ఆలయములో నా మొర వినెను – అదరెను ధరణి భయకంపముచే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Turulalo Maruvaka Moralidu – Unnatha Durgamai Rakshana Shrunggamai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Aalayamulo Naa Mora Vinenu – Adarenu Dharani Bhayakampamuche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||యోహొవా||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||Yohovaa||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దీపమును వెలిగించువాడవు – నా చీకటిని వెలుగుగ చేయును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జలరాశుల నుండి బలమైన చేతితో – వెలుపల జేర్చిన బలమైన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Deepamunu Veliginchuvaadavu – Naa Cheekatini Veluguga Cheyunu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Jalaraashula Nundi Balamaina Chethitho – Velupala Jerchina Balamaina Devaa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||యోహొవా||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||Yohovaa||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పౌరుషముగల ప్రభు కోపింపగ – పర్వతముల పునాదులు పణికెను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నోట నుండి వచిన అగ్ని – దహించి వేసెను వైరుల నెల్ల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Paurushamugala Prabhu Kopimpaga – Parvathamula Punaadulu Panikenu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Nota Nundi Vachina Agni – Dahinchi Vesenu Vairula Nella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2026-08-24T10:17:30Z</dcterms:created>
  <dcterms:modified xsi:type="dcterms:W3CDTF">2026-08-24T10:17:30Z</dcterms:modified>
</cp:coreProperties>
</file>