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దారుణ మగు మరణ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Daaruna Magu Marana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మానవు లందరు - మరణాంబుధిని దాట - మహనీయ మగు నావ యిదడె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దీనిలో నెక్కుటకు ముందే - మానుగ వాక్యమును విని సు - జ్ఞాన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Maanavu Landaru - Maranaambudhini Daata - Mahaneeya Magu Naava Yidade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Deenilo Nekkutaku Munde - Maanuga Vaakyamunu Vini Su - Gnaana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మొందినవారు క్రైస్తవ - స్నాన మను పత్రికను బొందరె ॥దారుణ॥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Mondinavaaru Kraisthava - Snaana Manu Pathrikanu Bondare ॥Daaruna॥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ర్‌. విదితంబుగా నిందు - విజ్ఞాన బోదకుల్‌ - వినిపించుదురు వాక్యము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గొదగొనిన యాత్మములు తృప్తి = గొనును బ్రభు భోజనములోనే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R. Vidithambugaa Nindu - Vignaana Bodakul - Vinipinchuduru Vaakyamu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Godagonina Yaathmamulu Thrupthi = Gonunu Brabhu Bhojanamulone -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హృదయములలో దేవునాత్మ - యెపుడు దీపంబై వెలుంగును ॥దారుణ॥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Hrudayamulalo Devunaathma - Yepudu Deepambai Velunggunu ॥Daaruna॥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పలువిధ సంగీత - ములతో సాగుచు మనము - నలయ కుండంగం బోదు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 = బలముగల యీ - యలలు దాంటి - పరమ పురద్వారముల వెలుపల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Paluvidha Sanggeetha - Mulatho Saaguchu Manamu - Nalaya Kundanggan Bodu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 = Balamugala Yee - Yalalu Daanti - Parama Puradvaaramula Velupala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గలిసికొని పరిశుద్ధ జనమును - గడకు మోక్షము చేరుకొందుము ॥దారుణ॥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Galisikoni Parishuddha Janamunu - Gadaku Mokshamu Cherukondumu ॥Daaruna॥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కరుణామయుని సభలో - జొరకపోయిన నిత్య - నరక మంత మందున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మరియు నంత్య దినపు బాధలు - విరివిగ విన గోరువారలు - మరణ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Karunaamayuni Sabhalo - Jorakapoyina Nithya - Naraka Mantha Manduna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Mariyu Nanthya Dinapu Baadhalu - Viriviga Vina Goruvaaralu - Marana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మొందక మును ప్రత్యక్షీ - కరణ మను (గ్రంథమను వినరే ॥దారుణ॥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Mondaka Munu Prathyakshee - Karana Manu (Granthamanu Vinare ॥Daaruna॥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దారుణ మగు మరణ - వారిధి దాట నె - వ్వారి శక్యము సోదర = ఘోర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మగు కెరటములవవలె వి - స్తారముగ నేరములు పైంగొని - పారు చుండునప్పు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Daaruna Magu Marana - Vaaridhi Daata Ne - Vvaari Shakyamu Sodara = Ghora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Magu Keratamulavavale Vi - Sthaaramuga Neramulu Painggoni - Paaru Chundunappu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డద్దరిం - జేరు టెట్లు దారి గనరే ॥దారుణ॥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Daddarin - Jeru Tetlu Daari Ganare ॥Daaruna॥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ఒక్క పెట్టున నెగసి - చక్క వెల్ళుద మన నీ - రెక్క లకృణకు రావు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ఎక్కడైనను నోడ గనుంగొని - యెక్కిపోద మని తలంచిన - జెక్క నిర్మితమైన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Okka Pettuna Negasi - Chakka Velluda Mana Nee - Rekka Lakrunaku Raavu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Ekkadainanu Noda Ganunggoni - Yekkipoda Mani Thalanchina - Jekka Nirmithamaina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యోడ - లక్మజకు రావేమి సేతుము ॥దారుణ॥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Yoda - Lakmajaku Raavemi Sethumu ॥Daaruna॥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మంగళ ధ్వనులతో - శృంగారపురము వె- లుంగుచున్నది ముందట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పొంగి పారుచు మరణ నది త-రంగముల౯ జెలంగుచున్నది భంగపడకుండి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Manggala Dhvanulatho - Shrunggaarapuramu Ve- Lungguchunnadi Mundata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Ponggi Paaruchu Marana Nadi Tha-Ranggamula౯ Jelangguchunnadi Bhanggapadakundi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మనకు క్రీస్తు - సువార్తయను పెను నావ యిదిగో ॥దారుణ॥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Manaku Kreesthu - Suvaarthayanu Penu Naava Yidigo ॥Daaruna॥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వాద రహితుండైన - యాది దేవుండు దాని - నాధుం డనం బరంగును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బాధ లొందిన నరుల నందరిం - జేరందీసిన క్రీస్తు యేసు - నాధుండే నావి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Vaada Rahithundaina - Yaadi Devundu Daani - Naadhun Danan Baranggunu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Baadha Londina Narula Nandarin - Jerandeesina Kreesthu Yesu - Naadhunde Naavi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కుండు క్రైస్తవ - వేదమే చుక్కాని దీనికి ॥దారుణ॥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Kundu Kraisthava - Vedame Chukkaani Deeniki ॥Daaruna॥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2026-08-11T18:43:34Z</dcterms:created>
  <dcterms:modified xsi:type="dcterms:W3CDTF">2026-08-11T18:43:34Z</dcterms:modified>
</cp:coreProperties>
</file>