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కాపరి - యింకం గొదు వేమి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పచ్చిక చోట్లలోం - బండం జేయును నన్ను = స్వచ్చజలముల కడకుం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Kaapari - Yingkan Godu Vemi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Pachchika Chotlalon - Bandan Jeyunu Nannu = Svachchajalamula Kadakun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జక్క గా నడిపించు 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దయతో నా -యా యాసములం దీర్చి = న్యాయమార్గములందు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Jakka Gaa Nadipinchu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Dayatho Naa -Yaa Yaasamulan Deerchi = Nyaayamaargamulandu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ననుం బట్టి నడిపించు 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గాధాంధకార మా - ర్లమున నేం దిరిగినను = గాఢంపు గృపతోడం గరుణించు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Nanun Batti Nadipinchu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Gaadhaandhakaara Maa - Rlamuna Nen Diriginanu = Gaadhampu Grupathodan Garuninchu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||[యెహోవా||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నీవు తోడై యుండ - నిర్భయం బగు = కావవచ్చును దుడ్డు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||[Yehovaa||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Neevu Thodai Yunda - Nirbhayan Bagu = Kaavavachchunu Duddu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కజ్జియును దండంబు 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శత్రువుల నడుమ - నాకు భోజన మొసంగి =యాశ ద-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Kajjiyunu Dandambu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Shathruvula Naduma - Naaku Bhojana Mosanggi =Yaasha Da-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లంటె నూనెను బోసి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గిన్నె నిండెను - నా బ్రతుకు దినములలో = బాగుగా నీదుకృ - &amp;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Lante Noonenu Bosi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Ginne Nindenu - Naa Brathuku Dinamulalo = Baagugaa Needukru - &amp;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దయలు వెంటాడు 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పరమానందముతోడం - బ్రభు సన్నిధానమునం = పరిశుద్ధాలయమందే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Dayalu Ventaadu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Paramaanandamuthodan - Brabhu Sannidhaanamunan = Parishuddhaalayamande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నిరతంబు నివసింతు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Nirathambu Nivasinthu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2026-08-11T18:44:24Z</dcterms:created>
  <dcterms:modified xsi:type="dcterms:W3CDTF">2026-08-11T18:44:24Z</dcterms:modified>
</cp:coreProperties>
</file>