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 ప్రేమించెను  నన్ను ప్రియుడైన క్రీస్తు ప్రేమించెను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Prabhu Preminchenu  Nannu Priyudaina Kreesthu Preminchenu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 ప్రేమించెను (2) నన్ను ప్రియుడైన క్రీస్తు ప్రేమించెను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Prabhu Preminchenu (2) Nannu Priyudaina Kreesthu Preminchenu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తానే అర్పించుకొనెను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Thaane Arpinchukonenu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ప్రేమించెను నన్ను ప్రేమించెను - పరిమళ సువాసన ప్రభువాయెను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సన్నిధిలో అర్పించెను (2) మహాబలి గావించెను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Preminchenu Nannu Preminchenu - Parimala Suvaasana Prabhuvaayenu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Sannidhilo Arpinchenu (2) Mahaabali Gaavinchenu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శాశ్వత ప్రేమతో ప్రేమించెను - సంఘమును క్రీస్తు ప్రేమించెను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దాని కొరకు క్రీస్తు సర్వమిచ్చెను - తన ప్రాణమును అర్పించెను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Shaashvatha Prematho Preminchenu - Sangghamunu Kreesthu Preminchenu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Daani Koraku Kreesthu Sarvamichchenu - Thana Praanamunu Arpinchenu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మొదటాయనే నన్ను ప్రేమించెను - తన్ను ప్రేమింపను నేర్పించెను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దేవుడే ప్రేమామయుడని తెల్పెను - ప్రియముగ ప్రాయశ్చిత్తంబాయెను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Modataayane Nannu Preminchenu - Thannu Premimpanu Nerpinchenu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Devude Premaamayudani Thelpenu - Priyamuga Praayashchiththambaayenu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లోకమును ఎంతో ప్రేమించెను - కార్చెను రక్తము పాపులకై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కడిగెను నన్ను తన రక్తముతో - నాకై మరణము సహించెను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Lokamunu Entho Preminchenu - Kaarchenu Rakthamu Paapulakai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Kadigenu Nannu Thana Rakthamutho - Naakai Maranamu Sahinchenu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ప్రభువా నిన్నే ప్రేమింతును - నీ నామమునే ప్రేమింతును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రక్షణ నాకు ప్రియమైనది - నీ మందిరమున్ ప్రేమింతును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Prabhuvaa Ninne Preminthunu - Nee Naamamune Preminthunu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Rakshana Naaku Priyamainadi - Nee Mandiramun Preminthunu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2026-08-11T18:48:44Z</dcterms:created>
  <dcterms:modified xsi:type="dcterms:W3CDTF">2026-08-11T18:48:44Z</dcterms:modified>
</cp:coreProperties>
</file>