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యెహెూవాయే నా బలము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Yehovaaye Naa Balamu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యెహెూవాయే నా బలము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యెహెూవాయే నా శైలము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Yehovaaye Naa Balamu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Yehovaaye Naa Shailamu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యెహెూవాయే నా కోటయు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యెహెూవాయే నా కేడెము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Yehovaaye Naa Kotayu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Yehovaaye Naa Kedemu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యెహెూవాయే నా శృంగము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యెహెూవాయే నా దుర్గము (2)       ||యెహెూవాయే||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Yehovaaye Naa Shrungamu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Yehovaaye Naa Durgamu (2)         ||Yehovaaye||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దీపము ఆరనీయక నన్ను వెలిగించెను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అడుగులు తడబడకుండా నన్ను నడిపించెను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Deepamu Aaraneeyaka Nannu Veliginchenu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Adugulu Thadabakundaa Nannu Nadipinchenu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చేతులు యుద్ధము చేయ నాకు నేర్పించెను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పక్షమున తానేయుండి నన్ను గెలిపించెను (2)    ||యెహెూవాయే||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Chethulu Yuddhamu Cheya Naaku Nerpinchenu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Pakshamuna Thaaneyundi Nannu Gelipinchenu (2)       ||Yehovaaye||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బలము అనుగ్రహించి నన్ను దృఢపరిచెను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శత్రువులకంటె నన్ను బహుగా తానే హెచ్చించెను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Balamu Anugrahinchi Nannu Dhrudaparichenu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Shathruvula Kante Nanu Bahugaa Thaane Hechchinchenu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జనులకు నాకు లోపరచి నన్ను ఘనపరచెను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ముందుగా తానే నడచి నన్ను బలపరచెను (2)    ||యెహెూవాయే||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Janulaku Naaku Loparachi Nannu Ghanaparachenu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Mundugaa Thaane Nadachi Nannu Balaparachenu (2)       ||Yehovaaye||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2026-02-25T09:27:56Z</dcterms:created>
  <dcterms:modified xsi:type="dcterms:W3CDTF">2026-02-25T09:27:56Z</dcterms:modified>
</cp:coreProperties>
</file>