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వెంట నేను  వెంబడించుచున్నాను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Venta Nenu  Vembadinchuchunnaanu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స్వరము వినుచు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Svaramu Vinuchu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ఇబ్బందులెన్నో కలిగిన నా దృష్టి ప్రభు మీదనే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శ్రమలే మాత్రము కదల్చవు - అద్దరి అగుపడుచున్నది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Ibbandulenno Kaligina Naa Drushti Prabhu Meedane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Shramale Maathramu Kadalchavu - Addari Agupaduchunnadi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శీఘ్రముగానే చేరుటకు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Sheeghramugaane Cherutaku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చిత్తములో నన్నుంచి - నా ప్రభు సంతోషించును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 మాటలన్నియు నేర్పి - నను సిద్ధపరచుచున్నాడు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Chiththamulo Nannunchi - Naa Prabhu Santhoshinchunu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 Maatalanniyu Nerpi - Nanu Siddhaparachuchunnaadu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మహిమను పొందుటకు నేను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Mahimanu Pondutaku Nenu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వెంట నేను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Venta Nenu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సిలువను మోయుచు నేను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Siluvanu Moyuchu Nenu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హృదయానుసారునిగా - ఉండుటకు సిద్ధపడుచున్నాను || యేసుని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Hrudayaanusaarunigaa - Undutaku Siddhapaduchunnaanu || Yesuni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ఎంతో అద్భుతమైనది - నా ప్రభుని బలియాగం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సాదృశ్యముగ నా కొరకై (1) - ప్రాణమర్పించెను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Entho Adbhuthamainadi - Naa Prabhuni Baliyaagan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Saadrushyamuga Naa Korakai (1) - Praanamarpinchenu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ప్రభుని తలచుచు నేను - వెంబడించుచున్నాను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Prabhuni Thalachuchu Nenu - Vembadinchuchunnaanu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లోక సౌందర్యము - నన్ను మోసగించదు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సాతాను యుక్తులన్నియు - నా మీద పనిచేయవు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Loka Saundaryamu - Nannu Mosaginchadu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Saathaanu Yukthulanniyu - Naa Meeda Panicheyavu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స్వరము వినుచు - వెంబడించుచున్నాను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Svaramu Vinuchu - Vembadinchuchunnaanu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ఎంతో అద్భుతమైనది - నా ప్రభు నన్ను శిక్షించుట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నన్ను సరిచేయుట - తన ప్రేమయై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Entho Adbhuthamainadi - Naa Prabhu Nannu Shikshinchuta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Nannu Saricheyuta - Thana Premayai Yunnadi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2026-08-11T18:49:39Z</dcterms:created>
  <dcterms:modified xsi:type="dcterms:W3CDTF">2026-08-11T18:49:39Z</dcterms:modified>
</cp:coreProperties>
</file>