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బాల యేసుని జూడరే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Baala Yesuni Joodare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బాల యేసుని జూడరే కరు - ణాల వాలని బాడరే = కాల పూర్ణత జూచి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- కొమరుడై జన్మించెనే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Baala Yesuni Joodare Karu - Naala Vaalani Baadare = Kaala Poornatha Joochi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Devudu - Komarudai Janminchene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దూతలారా రండి రండి - బేతలేమున బుట్టిన = నూతనాద్భుత శిశువు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జూచి - స్తోత్రగీతముల్ పాడరే ||బాల||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Doothalaaraa Randi Randi - Bethalemuna Buttina = Noothanaadbhutha Shishuvu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Joochi - Sthothrageethamul Paadare ||Baala||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గొల్లలారా రండి రండి - గొప్ప యుత్సవ మొందరే = ఎల్ల జనులకు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రక్షణంబని - యంతటను చాటించరే || బాల||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Gollalaaraa Randi Randi - Goppa Yuthsava Mondare = Ella Janulaku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Rakshanambani - Yanthatanu Chaatinchare || Baala||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8... జ్ఞానులారా రండి రండి - కానుకల నర్చించరె = దీనులను రక్షించ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మానవుందై బుట్టెను ||బాల||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8... Jnyaanulaaraa Randi Randi - Kaanukala Narchinchare = Deenulanu Rakshincha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Maanavundai Buttenu ||Baala||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భక్తులారా రండి రండి - భజన పాటలు పాడరే = ముక్తిరాజగు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మన - మధ్యనే జన్మించెను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Bhakthulaaraa Randi Randi - Bhajana Paatalu Paadare = Mukthiraajagu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Mana - Madhyane Janminchenu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రండి రండి - ఏకమై కీర్తించరే = యేసు క్రీస్తుడు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లొసంగగ వచ్చెను ||బాల|| - చెట్టి భానుమూర్తి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Randi Randi - Ekamai Keerthinchare = Yesu Kreesthudu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Losanggaga Vachchenu ||Baala|| - Chetti Bhaanumoorthi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2026-08-11T18:45:26Z</dcterms:created>
  <dcterms:modified xsi:type="dcterms:W3CDTF">2026-08-11T18:45:26Z</dcterms:modified>
</cp:coreProperties>
</file>