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రవికోటి తేజుడు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Ravikoti Thejudu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ఆత్మయే పరిపూర్ణమై నన్ను బలపరచెను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 జాడలను స్థిరము చేసిన నా జీవ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Aathmaye Paripoornamai Nannu Balaparachenu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 Jaadalanu Sthiramu Chesina Naa Jeeva Maargamu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గమ్యమేమిటో తెలియక నా పరుగు ఆగిపోగా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నను నడిపిన నా మార్గదర్శి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Gamyamemito Theliyaka Naa Parugu Aagipogaa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Nanu Nadipina Naa Maargadarshi Yese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ప్రేమ నాపై నిలువెల్ల కురిసెను        ||గతి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Prema Naapai Niluvella Kurisenu           ||Gathi Leni||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నాకు ప్రాణ స్నేహితుడు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నాకు మార్గ దర్శకుడు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Naaku Praana Snehithudu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Naaku Maarga Darshakudu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నాకు నిత్య పోషకుడు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నాకు జీవన దాయకుడు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Naaku Nithya Poshakudu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Naaku Jeevanadaayakudu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 లేని నన్ను వెదకిన – అతి కాంక్షనీయుడాయనే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 లేని ప్రేమ చూపిన – రవికోటి తేజుడాయనే         ||నా దేవుడే||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 Leni Nannu Vedakina – Athi Kaankshaneeyudaayane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 Leni Prema Choopina – Ravikoti Thejudaayane          ||Naa Devude||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నా తోడుగా నన్ను నడిపించెను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నీడగా వెన్నంటియున్న నా ప్రాణనాథుడు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Naa Thodugaa Nannu Nadipinchenu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Needagaa Vennantiyunna Naa Praana Naathudu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సంకెళ్ళ నుండి నన్ను విడిపించెను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బంధకాలన్ని తెంచి వేసిన నా నీతిసూర్యుడు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Sankella Nundi Nannu Vidipinchenu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Bandhakaalanni Thenchi Vesina Naa Neethi Sooryudu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మరువని వీడని నా క్షేమా శిఖరము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నాకు అందించెను ఈ రక్షణానందము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Maruvani Veedani Naa Kshemaa Shikharamu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Naaku Andinchenu Ee Rakshanaanandamu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క్షయమైన బ్రతుకు మార్చి అక్షయతనొసగెను        ||గతి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Kshayamaina Brathuku Maarchi Akshayathanosagenu         ||Gathi Leni||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నా జీవమై నన్ను బ్రతికించెను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పాదములకు చిరు దీపమైన నా దివ్య తేజము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Naa Jeevamai Nannu Brathikinchenu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Paadamulaku Chiru Deepamaina Naa Divya Thejamu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2026-02-25T09:32:43Z</dcterms:created>
  <dcterms:modified xsi:type="dcterms:W3CDTF">2026-02-25T09:32:43Z</dcterms:modified>
</cp:coreProperties>
</file>