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but the Blood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Now boldly we approach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by earthly confidence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It's only Your blood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blood speaks a better word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 all the empty claims I've heard upon this earth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Speaks righteousness for me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stands in my defense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it's Your blood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can wash away our sins?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can make us whole again?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but the blood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but the blood of Jesus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can wash us pure as snow?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Welcomed as the friends of God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but Your blood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Nothing but Your blood King Jesus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cross testifies in grace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Tells of the Father's heart to make a way for us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2026-02-25T09:32:53Z</dcterms:created>
  <dcterms:modified xsi:type="dcterms:W3CDTF">2026-02-25T09:32:53Z</dcterms:modified>
</cp:coreProperties>
</file>