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కాలం సమయం నాదేనంటూ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 Samayam Naadenantu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సిద్ధపడిన వారి కోసం పరలోకపు ద్వారాలు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సిద్ధపడని వారికి ఆ నరకపు ద్వారాలు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Siddhapadina Vaari Kosam Paralokapu Dwaaraalu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Siddhapadani Vaariki Aa Narakapu Dwaaraalu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ఆరదు పురుగు చావదు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ఏడుపు దుఃఖాలు (2)           ||ఆగవేమయ్యా||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Aaradu Purugu Chaavadu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Edupu Dukhaalu (2)            ||Aagavemayyaa||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కాలం సమయం నాదేనంటూ అనుకుంటున్నావా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రోజులు అన్ని నావేనంటూ జీవిస్తున్నావా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 Samayam Naadenantu Anukuntunnaavaa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Roojulu Anni Naavenantu Jeevisthunnaavaa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ముందు నిలిచే రోజుంది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తక్కెడ తూకం వేసే రోజుంది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Mundu Niliche Rojundi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Thakkeda Thookam Vese Rojundi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గ్రంథం తెరిచే రోజుంది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 లెక్క చెప్పే రోజుంది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Grandham Theriche Rojundi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 Lekka Cheppe Rojundi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ఆగవేమయ్యా ఈ మాట వినవయ్యా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ఆగవేమయ్యా నీ మనస్సు మార్చుకోవయ్యా (2)        ||కాలం||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Aagavemayyaa Ee Maata Vinavayyaa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Aagavemayyaa Nee Manassu Maarchukovayyaa (2)        ||Kaalam||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బలము ఉన్నదని విర్రవీగుతున్నావా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మేడలు మిద్దెలు ఉన్నాయని అనుకుంటున్నావా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Balamu Unnadani Virraveeguthunnaavaa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Medalu Middelu Unnaayani Anukuntunnaavaa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గుజరాతును చూడవయ్యా ఎంత ఘోరమో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ఘడియలెందరో బికారులయ్యారు (2)         ||ఆగవేమయ్యా||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Gujaraathunu Choodavayya Entha Ghoramo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Ghadiyalendaro Bikaarulayyaaru (2)          ||Aagavemayyaa||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చూసావా భూకంపాలు కరువులు విపరీతాలు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గ్రంథములోని కడవరి కాలపు సూచనలు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Choosaavaa Bhookampaalu Karuvulu Vipareethaalu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Grandhamuloni Kadavari Kaalapu Soochanalu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నిన్నటి వరకు కొదువ లేదని అనుకున్నారు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ఘడియలో ఎందరో నశించిపోయారు (2)         ||ఆగవేమయ్యా||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Ninnati Varaku Koduva Ledani Anukunnaaru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Ghadiyalo Endaro Nashinchipoyaaru (2)            ||Aagavemayyaa||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2026-02-25T09:27:48Z</dcterms:created>
  <dcterms:modified xsi:type="dcterms:W3CDTF">2026-02-25T09:27:48Z</dcterms:modified>
</cp:coreProperties>
</file>