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లేని క్రైస్తవ్యం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Leni Kraisthavyam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లేని క్రైస్తవ్యం ఎందుకోసము – భక్తిలేని దైవత్వం ఎవరి కోసము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''లోకమా నీకు శాశ్వతం – పాపమా నీకు జీవితం,,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Leni Kraisthavyan Endukosamu – Bhakthileni Daivathvan Evari Kosamu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''Lokamaa Neeku Shaashvathan – Paapamaa Neeku Jeevithan,,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గమనించు నేస్తమా ఈ నిమిషం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Gamaninchu Nesthamaa Ee Nimishan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లోకముతో స్నేహము దేవునితో వైరము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లోకమందు ఉన్నదంత చాలా శూన్యము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Lokamutho Snehamu Devunitho Vairamu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Lokamandu Unnadantha Chaalaa Shoonyamu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లోకపు ఆశ గతియించి పోవును – దేవుని చిత్తమే స్థిరముగా నిలచును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ఎరిగియుంటే ఘనతకాదులే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Lokapu Aasha Gathiyinchi Povunu – Devuni Chiththame Sthiramugaa Nilachunu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Erigiyunte Ghanathakaadule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నిన్నెరిగియుంటే ధన్యమౌనులే        ||లోకమా||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Ninnerigiyunte Dhanyamaunule        ||Lokamaa||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రేపటి దినమందు గూర్చి అతిశయించకు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రేపంటు వాయిదాలు వేయకు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Repati Dinamandu Goorchi Athishayinchaku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Repantu Vaayidaalu Veyaku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నీకన్నులకు చీకటి కమ్మకముందే – నీ గుండెలో దీపం ఆరకముందే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శిరసును వంచి బ్రతుకు స్థిరము చేసుకో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Neekannulaku Cheekati Kammakamunde – Nee Gundelo Deepan Aarakamunde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Shirasunu Vanchi Brathuku Sthiramu Chesuko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విరిగిన గుండెతో ప్రభుని వేడుకో        ||లోకమా||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Virigina Gundetho Prabhuni Veduko        ||Lokamaa||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2026-08-24T10:16:40Z</dcterms:created>
  <dcterms:modified xsi:type="dcterms:W3CDTF">2026-08-24T10:16:40Z</dcterms:modified>
</cp:coreProperties>
</file>