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దేవానా దేవుడవు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వేకువనే నిన్ను వేదకుదును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Devaanaa Devudavu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Vekuvane Ninnu Vedakudunu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నీబలమును- ప్రభావమును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నేనెంతో ఆశతో ఉన్నాను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Neebalamunu- Prabhaavamunu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Nenentho Aashatho Unnaanu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నీరులేని దేశమందు - దప్పిగొన్నది నా ప్రాణం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నీమీద ఆశచేత - సొమ్మసిల్లెను నా శరీరం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ఉత్సహించు పెదవులతో - నా నోరు చేసెను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చాటునా - శరణన్నది నాప్రాణం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2026-08-11T18:38:20Z</dcterms:created>
  <dcterms:modified xsi:type="dcterms:W3CDTF">2026-08-11T18:38:20Z</dcterms:modified>
</cp:coreProperties>
</file>