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తల్లిలా లాలించును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Thallilaa Laalinchunu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తల్లిలా లాలించును తండ్రిలా ప్రేమించును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ముదిమి వచ్చువరకు ఎత్తుకొని ముద్దాడును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Thallilaa Laalinchunu Thandrilaa Preminchunu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Mudimi Vachchuvaraku Eththukoni Muddhaadunu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చంక పెట్టుకొని కాపాడును యేసయ్యా          ||తల్లిలా||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Chanka Pettukoni Kaapaadunu Yesayyaa          ||Thallilaa||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అయిన మరచునేమో నేను నిన్ను మరువను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నా అరచేతులలో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Aina Marachunemo Nenu Ninnu Maruvanu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Naa Arachethulalo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చెక్కియున్నాను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పాదము తొట్రిల్లనీయను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Chekkiyunnaanu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Paadamu Thotrillaneeyanu Nenu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కాపాడువాడు కునుకడు నిదురపోడు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చెప్పి వాగ్దానం చేసిన యేసయ్య            ||తల్లిలా||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Kaapaaduvaadu Kunukadu Nidurapodu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Cheppi Vaagdhaanam Chesina Yesayya          ||Thallilaa||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పర్వతాలు తొలగవచ్చు తత్తరిల్లు మెట్టలన్నీ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వీడిపోదు నా కృప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Parvathaalu Tholagavachchu Thaththarillu Mettalanni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Veedipodu Naa Krupa Neeku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నిబంధనా తొలగదు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దిగులుపడకు భయపడకు నిన్ను విమోచించెద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Nibandhanaa Tholagadu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Digulu Padaku Bhayapadaku Ninnu Vimochincheda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భారమంతా మోసి నాడు శాంతి నొసగెద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చెప్పి వాగ్దానం చేసిన యేసయ్య            ||తల్లిలా||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Bhaaramantha Mosi Naadu Shaanthi Nosageda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Cheppi Vaagdhaanam Chesina Yesayya          ||Thallilaa||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2026-02-25T08:46:18Z</dcterms:created>
  <dcterms:modified xsi:type="dcterms:W3CDTF">2026-02-25T08:46:18Z</dcterms:modified>
</cp:coreProperties>
</file>