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లేదిక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Ledika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పాపమెల్లను పరిహరింపను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రక్షకుడవతరించెను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Paapamellanu Pariharimpanu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Rakshakudavatharinchenu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 జేరిన వారికిడు గుడు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భాగ్యము       ||చింత లేదిక||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 Jerina Vaarikidu Gudu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Bhaagyamu           ||Chintha Ledika||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లేదిక యేసు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వింతగను బెత్లేహమందున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Ledika Yesu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Vinthaganu Bethlehamanduna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చెంత జేరను రండి సర్వ జనాంగమా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సంతసమొందుమా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 Jeranu Randi Sarva Janaangamaa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Santhasamondumaa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తెల్పెను గొల్లలకు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శుభవార్త నా దివసంబు వింతగా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Thelpenu Gollalaku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Shubhavaartha Naa Divasambu Vinthagaa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 మీరగ వారు యేసును గాంచిరి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స్తుతులొనరించిరి           ||చింత లేదిక||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 Meeraga Vaaru Yesunu Gaanchiri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Sthuthulonarinchiri          ||Chintha Ledika||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గనుగొని జ్ఞానులేంతో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మక్కువతో నా ప్రభుని కనుగొన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Ganugoni Gnaanulentho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Makkuvatho Naa Prabhuni Kanugona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చక్కగా బేత్లేహ పురమున జొచ్చిరి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కానుకలిచ్చిరి          ||చింత లేదిక||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Chakkagaa Bethlehe Puramuna Jochchiri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Kaanukalichchiri            ||Chintha Ledika||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గర్భమునందు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రక్షకుడు క్రీస్తుడు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Garbhamunandu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Rakshakudu Kreesthudu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ధన్యులగుటకు రండి వేగమే దీనులై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మాన్యులై          ||చింత లేదిక||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Dhanyulagutaku Randi Vegame Deenulai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Maanyulai             ||Chintha Ledika||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2026-02-25T08:46:21Z</dcterms:created>
  <dcterms:modified xsi:type="dcterms:W3CDTF">2026-02-25T08:46:21Z</dcterms:modified>
</cp:coreProperties>
</file>