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మహిమ ప్రభుకే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Mahima Prabhuke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మహిమ ప్రభుకే (2)  -తర తరములలో తనకే చెల్లును గాక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Mahima Prabhuke (2)  -Thara Tharamulalo Thanake Chellunu Gaaka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మహిమ ప్రభుకే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Mahima Prabhuke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నీతిమంతుడు మహానీయుడు (2) - స్తుతికీర్తనలతో సన్నుతించెదము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అద్భుతములను చేయు దేవుడు (2) - వినుతించెదము విమలాత్ముడని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Neethimanthudu Mahaaneeyudu (2) - Sthuthikeerthanalatho Sannuthinchedamu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Adbhuthamulanu Cheyu Devudu (2) - Vinuthinchedamu Vimalaathmudani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పావన ప్రభుయేసుండు - పరమ దీవెనలు మనకిచ్చెను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తరతరములలో ఎరిగిన తండ్రిని - నిరంతరము 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Paavana PrabhuYesundu - Parama Deevenalu Manakichchenu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Tharatharamulalo Erigina Thandrini - Nirantharamu Sthuthiyinchedamu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మనలను సిలువ రక్తముతో - కొని సమకూర్చెను సంఘముగాను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శిరసత్వములో మనలుంచి - మనల నడుపు రారాజునకే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Manalanu Siluva Rakthamutho - Koni Samakoorchenu Sangghamugaanu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Shirasathvamulo Manalunchi - Manala Nadupu Raaraajunake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మాట తప్పని దేవుడేగ - మేటిగ నెరవేర్చె వాగ్దానము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ధీటైన జనముగ మము జేసెనుగ - మెండుగ మమ్ము దీవించెనుగా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Maata Thappani Devudega - Metiga Neraverche Vaagdaanamu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Dheetaina Janamuga Mamu Jesenuga - Menduga Mammu Deevinchenugaa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పరమప్రభువు మనకొరకు - అర్పించుకొనెను తన్ను తానే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సర్వము మనకు యిచ్చిన ప్రభునే - సర్వద మనము సంస్తుతియించెదము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ParamaPrabhuvu Manakoraku - Arpinchukonenu Thannu Thaane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Sarvamu Manaku Yichchina Prabhune - Sarvada Manamu SanSthuthiyinchedamu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2026-08-11T18:40:47Z</dcterms:created>
  <dcterms:modified xsi:type="dcterms:W3CDTF">2026-08-11T18:40:47Z</dcterms:modified>
</cp:coreProperties>
</file>