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Rock of Ages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Foul, I to the Fountain fly;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Wash me, Savior, or I die.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I draw this fleeting breath,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mine eyelids close in death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soar to worlds unknown,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Thee on Thy judgment throne,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Rock of Ages, cleft for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hide myself in Thee.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Rock of Ages, cleft for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hide myself in Thee;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water and the blood,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Thy wounded side which flowed,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of sin the double cure;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Cleanse me from its guilt and power.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the labor of my hands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fulfill Thy law's demands;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Could my zeal no respite know,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Could my tears forever flow,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for sin could not atone;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must save, and Thou alone.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in my hand I bring,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Simply to Thy cross I cling;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Naked, come to Thee for dress;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Helpless look to Thee for grace;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2026-08-24T07:35:12Z</dcterms:created>
  <dcterms:modified xsi:type="dcterms:W3CDTF">2026-08-24T07:35:12Z</dcterms:modified>
</cp:coreProperties>
</file>