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ఉదయకాలము మధ్యాహ్నము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Udayakaalamu Madhyahaanamu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ఉదయకాలము మధ్యాహ్నము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సాయంకాలము చీకటి వేళలో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Udayakaalamu Madhyahaanamu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Saayankaalamu Cheekati Velalo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 లేదు బాధ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భీతి లేదు భయము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 Ledhu Baadha Ledhu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Bheethi Ledhu Bhayamu Ledhu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ఉన్నాడు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యేసు ఉన్నాడు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Yesu 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లోకమునకు వెలుగైన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యేసే దారి చూపును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Lokamunaku Velugaina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Yese Daari Choopunu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 లేదు బాధ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భీతి లేదు భయము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 Ledhu Baadha Ledhu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Bheethi Ledhu Bhayamu Ledhu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ఉన్నాడు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యేసు ఉన్నాడు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Yesu Unnaadu (4)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2026-02-25T09:26:18Z</dcterms:created>
  <dcterms:modified xsi:type="dcterms:W3CDTF">2026-02-25T09:26:18Z</dcterms:modified>
</cp:coreProperties>
</file>