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హృదయంలో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Hrudayamlo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హృదయంలో యేసు ఉన్నాడు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ప్రేమనే మాకు చూపి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Hrudayamlo Yesu Unnaadu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Premane Maaku Choopi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వారసులుగా మము చేసెను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సంతోషం నాలో ఉత్సాహం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Vaarasulugaa Mamu Chesenu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Santhosham Naalo Uthsaaham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నింపాడు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Nimpaadu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లాలించును నను పాలించును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కీడు రాకుండా నను కాపాడును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Laalinchunu Nanu Paalinchunu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Keedu Raakundaa Nanu Kaapaadunu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అరచేతిలో నన్ను చెక్కుకొనెను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 వచ్చుఁవరకు నన్ను ఎత్తుకొనును         ||నాలో||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Arachethilo Nannu Chekkukonenu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Mudimi Vachchuvaraku Nannu Etthukonunu         ||Naalo||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హత్తుకొనును నను ఓదార్చును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ఎల్లప్పుడూ నాకు తోడుండును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Hatthukonunu Nanu Odaarchunu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Naaku Thodundunu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కష్టాలు నష్టాలు ఎదురొచ్చినా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 యేసుపై నీవు ఆనుకొనుము         ||నాలో||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Kashtaalu Nashtaalu Edurochchinaa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 Yesupai Neevu Aanukonumu         ||Naalo||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2026-02-25T09:35:49Z</dcterms:created>
  <dcterms:modified xsi:type="dcterms:W3CDTF">2026-02-25T09:35:49Z</dcterms:modified>
</cp:coreProperties>
</file>