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ఎడబాయని నీ కృప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Edabaayani Nee Krupa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సేవలో ఎదురైన – ఎన్నో సమస్యలలో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బలమును చూచుకొని – నిరాశ చెందితిని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Sevalo Eduraina – Enno Samasyalalo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Balamunu Choochukoni – Niraasha Chendithini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భారమైన ఈ సేవను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ఇక చేయలేనని అనుకొనగా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Bhaaramaina Ee Sevanu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Ika Cheyalenani Anukonagaa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ప్రధాన యాజకుడా యేసు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అనుభవాలతో బలపరిచితివి (2)      ||ఎడబాయని||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Pradhaana Yaajakudaa Yesu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Anubhavaalatho Balaparachithivi (2)        ||Edabaayani||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ఎడబాయని నీ కృప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విడువదు ఎన్నటికీ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Edabaayani Nee Krupa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Viduvadu Ennatiki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నీ ప్రేమానురాగం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కాయును అనుక్షణం (2)      ||ఎడబాయని||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Nee Premaanuraagam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Kaayunu Anukshanam (2)        ||Edabaayani||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శోకపు లోయలలో – కష్టాల కడగండ్లలో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కడలేని కడలిలో – నిరాశ నిసృహలో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Shokapu Loyalalo – Kashtaala Kadagandlalo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Kadaleni Kadalilo – Niraasha Nispruhalo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అర్ధమేకాని ఈ జీవితం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ఇక వ్యర్థమని నేననుకొనగా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Ardhame Kaani Ee Jeevitham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Ika Vyardhamani Nenanukonagaa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కృపా కనికరముగల దేవా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కష్టాల కడలిని దాటించితివి (2)      ||ఎడబాయని||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Krupaa Kanikaramugala Devaa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Kashtaala Kadalini Daatinchithivi (2)        ||Edabaayani||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విశ్వాస పోరాటములో – ఎదురాయె శోధనలు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లోకాశల అలజడిలో – సడలితి విశ్వాసములో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Vishwaasa Poraatamulo – Eduraaye Shodhanalu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Lokaashala Alajadilo – Sadalithi Vishwaasamulo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దుష్టుల క్షేమమునే చూచి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ఇక నీతి వ్యర్థమని అనుకొనగా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Dushtula Kshemamune Choochi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Ika Neethi Vyardhamani Anukonagaa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దీర్ఘశాంతముగల దేవా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చేయి విడువక నడిపించితివి (2)      ||ఎడబాయని||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Deerghashaanthamugala Devaa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Cheyi Viduvaka Nadipinchithivi (2)        ||Edabaayani||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2026-02-25T09:20:45Z</dcterms:created>
  <dcterms:modified xsi:type="dcterms:W3CDTF">2026-02-25T09:20:45Z</dcterms:modified>
</cp:coreProperties>
</file>