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యుగములలో సజీవుడవు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Yugamulalo Sajeevudavu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యుగములలో సజీవుడవు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సరిపోల్చగలనా నీ సామర్ధ్యమును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Yugamulalo Sajeevudavu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Saripolchagalanaa Nee Saamardhyamunu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కొనియాడదగినది నీ దివ్య తేజం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ధ్యానం నా ప్రాణం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Koniyaadadaginadi Nee Divya Thejam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Dhyaanam Naa Praanam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ప్రాణమును అర్పించినావు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సంకెళ్ళైన శత్రువును కరుణించువాడవు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Praanamunu Arpinchinaavu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Sankellaina Shathruvunu Karuninchuvaadavu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శూరులు నీ యెదుట వీరులు కారెన్నడు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జగతిని జయించిన జయశీలుడా (2)       ||సర్వ యుగములలో||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Shoorulu Nee Yeduta Veerulu Kaarennadu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Jagathini Jayinchina Jayasheeludaa (2)      ||Sarva Yugamulalo||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స్తుతులతో దుర్గమును స్థాపించువాడవు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 ధ్వనులతో సైన్యము నడిపించువాడవు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Sthuthulatho Durgamunu Sthaapinchuvaadavu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Shrunga Dhvanulatho Sainyamu Nadipinchuvaadavu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ధైర్యమును నే పొందుకొనెదను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గెలిచిన బహు ధీరుడా (2)       ||సర్వ యుగములలో||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Dhairyamunu Ne Pondukonedanu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Gelichina Bahu Dheerudaa (2)        ||Sarva Yugamulalo||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కృపలతో రాజ్యమును స్థిరపరచు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తరములకు శోభాతిశయముగా చేసితివి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Krupalatho Raajyamunu Sthiraparachu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Tharamulaku Shobhaathishayamuga Chesithivi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కలిగించే నీ బాహుబలముతో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నణచిన బహు శూరుడా (2)       ||సర్వ యుగములలో||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Kaliginche Nee Baahubalamutho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Nanachina Bahu Shoorudaa (2)        ||Sarva Yugamulalo||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2026-02-25T09:21:07Z</dcterms:created>
  <dcterms:modified xsi:type="dcterms:W3CDTF">2026-02-25T09:21:07Z</dcterms:modified>
</cp:coreProperties>
</file>