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కంటిపాపను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Kantipaapanu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కంటిపాపను – నా కంటనీరు చూడలేవు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చల్లని చూపులో – నేనుందును నీ కృపలో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Kantipaapanu – Naa Kanta Neeru Choodalevu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Challani Choopulo – Nenundunu Nee Krupalo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యేసయ్యా.. యేసయ్య.. ఏ అడ్డూ వద్దయ్యా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ప్రేమకు నాలో సరిహద్దులు లేవయ్యా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 Ae Addu Vaddhayyaa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Premaku Naalo Sarihaddhulu Levayyaa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కన్నవారు నీ దారి నీదన్నారు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నమ్మినవారే నవ్విపోయారు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Kanna Vaaru Nee Daari Needannaaru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Nammina Vaare Navvi Poyaaru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విరిగి నలిగి నీవైపు చూశాను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తల్లివై తండ్రివై నన్నాదుకున్నావు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Virigi Naligi Nee Vaipu Choosanu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Thallivai Thandrivai Nannaadukunnavu (2)      ||Yesayya||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ఎందరెందరిలో నన్నెన్నుకున్నావు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ఎంతగానో ప్రేమించి లాలించావు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Endharendharilo Nannennukunnavu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Enthagaano Preminchi Laalinchavu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ఊపిరీ నా ప్రాణమూ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దయలోనే నా జీవితం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Oopiri Naa Pranamu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Dayalone Naa Jeevitham (2)      ||Yesayya||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మాటలో నా బాటను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ప్రేమలో నా పాటను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Maatalo Naa Baatanu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Premalo Naa Paatanu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సాగిపోనీ నా యాత్రనూ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దరి నేను చేరువరకు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Saagiponi Naa Yaathranu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Dari Nenu Cheruvaraku (2)      ||Yesayya||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2026-02-25T09:19:14Z</dcterms:created>
  <dcterms:modified xsi:type="dcterms:W3CDTF">2026-02-25T09:19:14Z</dcterms:modified>
</cp:coreProperties>
</file>