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హృదయ స్పందన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Hrudaya Spandana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వధువునై నేను నిను చేరగా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యుగయుగాలు నన్నేలు కొందువనే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Vadhuvunai Nenu Ninu Cheragaa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Yugayugaalu Nannelu Konduvane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యుగయుగాలు నన్నేలు కొందువనే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Yugayugaalu Nannelu Konduvane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హృదయ స్పందన నీవే కదా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విశ్వమంతా నీ నామము ఘణనీయము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Hrudaya Spandana Neeve Kadaa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Vishwamanthaa Nee Naamamu Ghananeeyamu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కనిపించని రోజున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క్షణమొక యుగముగా మారెనే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Kanipinchani Rojuna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Kshanamoka Yugamugaa Maarene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నడిపించిన రోజున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 తలపు మది నిండెనే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Nadipinchina Rojuna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Yugayugaala Thalapu Madi Nindene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 తలపు మది నిండెనే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Yugayugaala Thalapu Madi Nindene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మాట్లాడని రోజున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కనులకు నిద్దుర కరువాయెనే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Maatlaadani Rojuna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Kanulaku Niddura Karuvaayene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పెదవిప్పిన రోజున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పచ్చిక బయలాయెనే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Pedavippina Rojuna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Pachchika Bayalaayene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పచ్చిక బయలాయెనే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Pachchika Bayalaayene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వరునిగా విచ్చేయి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తలపుల పంట పండునే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Varunigaa Vichcheyu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Thalapula Panta Pandune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2026-02-25T08:38:21Z</dcterms:created>
  <dcterms:modified xsi:type="dcterms:W3CDTF">2026-02-25T08:38:21Z</dcterms:modified>
</cp:coreProperties>
</file>