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జయము పొందుమని యేసు చెప్పెను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Jayamu Pondumani Yesu Cheppenu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జయము పొందుమని యేసు చెప్పెను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Jayamu Pondumani Yesu Cheppenu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జయించువారే స్వాస్థ్యమొందెదరు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Jayinchuvaare Svaasthyamondedaru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జయవంతులే దైవ పరదైసులోనున్న (2) - జీవ వృక్షఫలమును భుజియింతురు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రెండవ మరణమును దాటెదరు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Jayavanthule Daiva Paradaisulonunna (2) - Jeeva Vrukshaphalamunu Bhujiyinthuru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Rendava Maranamunu Daatedaru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మరుగైన మన్నానిచ్చి మరి తెల్లరాతి నిచ్చు - ఆ రాతిమీద క్రొత్త పేరుండును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ఎరిగెదరు దాని పొందువారలే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Marugaina Mannaanichchi Mari Thellaraathi Nichchu - Aa Raathimeeda Kroththa Perundunu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Erigedaru Daani Ponduvaarale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ఎవరు అంతము వరకు స్థిరముగ నిలిచెదరో - ఏలెదరు జనులను అధికారులై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ఇనుపదండముతో పరిపాలించెదరు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Evaru Anthamu Varaku Sthiramuga Nilichedaro - Eledaru Janulanu Adhikaarulai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Inupadandamutho Paripaalinchedaru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ధవళ వస్త్రములను ధరింప జేయువారికి - జీవ గ్రంధమున పేరు తుడువబడదు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 దూతల యెదుట ఘనత కలుగును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Dhavala Vasthramulanu Dharimpa Jeyuvaariki - Jeeva Grandhamuna Peru Thuduvabadadu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Deva Doothala Yeduta Ghanatha Kalugunu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ఆలయ స్తంభముగా వారిని దేవుడు - నిలిపి స్థిరపరచి దీవించును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నూతన యెరూషలేమని వ్రాయువారిపై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Aalaya Sthambhamugaa Vaarini Devudu - Nilipi Sthiraparachi Deevinchunu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Noothana Yerooshalemani Vraayuvaaripai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వారిని దేవుడు సింహాసనముపైన - కూర్చుండబెట్టి జీవమకుట మిచ్చును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వారసులై నిత్యముగా జీవింతురు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Vaarini Devudu Sinhaasanamupaina - Koorchundabetti Jeevamakuta Michchunu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Vaarasulai Nithyamugaa Jeevinthuru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2026-08-11T18:40:46Z</dcterms:created>
  <dcterms:modified xsi:type="dcterms:W3CDTF">2026-08-11T18:40:46Z</dcterms:modified>
</cp:coreProperties>
</file>