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స్నేహితుడా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Snehithudaa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ఒంటరియైన నన్ను వేయిమందిగా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నన్ను బలమైన జనముగా మార్చితివి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Ontariyaina Nannu Veyimandiga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Nannu Balamaina Janamuga Maarchithivi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హెచ్చించినావు నా కొమ్ము పైకెత్తినావు (2)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Hechchinchinaavu Naa Kommu Paiketthinaavu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స్నేహితుడా మంచి కాపరివి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జలములలో నేను నడచినను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Snehithudaa Manchi Kaaparivi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Jalamulalo Nenu Nadachinanu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యానములో నేను తిరిగినను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ఆదరించినావు ఓదార్చినావు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 Yaanamulo Nenu Thiriginanu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Aadarinchinaavu Odaarchinaavu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 దీసినావు కాపాడినావు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ఆరాధన – నీకే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 Dessinaavu Kaapaadinaavu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Aaraadhana – Neeke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– ఆరాధన నీకే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నన్ను వెదకి రక్షించినావు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 నీ వెలుగులోనికి నన్ను పిలచుచున్నావు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Nannu Vedaki Rakshinchinaavu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Aascharyamaina Nee Veluguloniki Nannu Pilachuchunnaavu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పరిచర్యను నాకు దయచేసినావు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ప్రధాన కాపరిగా నన్ను నడిపించినావు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Paricharyanu Naaku Dayachesinaavu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Pradhaana Kaaparigaa Nannu Nadipinchinaavu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చెరలో ఉన్న నన్ను విడుదల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బంధింపబడియున్న నన్ను విముక్తి ప్రకటించినావు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Cheralo Unna Nannu Vidudala 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Bandhimpabadiyunna Nannu Vimukthi Prakatinchinaavu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 నిన్ను లోకానికి చూపినావు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ఉన్న నన్ను నీ సాక్షిగా నిలిపినావు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 Ninnu Lokaaniki Choopinaavu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Unna Nannu Nee Saakshigaa Nilipinaavu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2026-02-25T09:18:22Z</dcterms:created>
  <dcterms:modified xsi:type="dcterms:W3CDTF">2026-02-25T09:18:22Z</dcterms:modified>
</cp:coreProperties>
</file>