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అనుకరించెద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Anukarincheda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అపవిత్ర రాజ భోజ - నాదుల విడి దైవ పూజం = గపట లేక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ఘనత నొందిన దానియేలు ||ననుకరించెద||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Apavithra Raaja Bhoja - Naadula Vidi Daiva Poojan = Gapata Leka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Ghanatha Nondina Daaniyelu ||Nanukarincheda||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ప్రార్ధన కూటమునం జేరి - ప్రత్యుత్తర కోరి = సార్ధకముగం బేతురుని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సమాచార మిడిన రొదే ||ననుకరించెద||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Praardhana Kootamunan Jeri - Prathyuththara Kori = Saardhakamugan Bethuruni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Samaachaara Midina Rode ||Nanukarincheda||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_ భక్తిభయములందుం - బహు ప్రదేశములను దిరిగి = శక్తి కొలంది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 పరి - చర్య నొనర్చిన తిమోతి | ననుకరించెద|| - మల్లెల దావీదు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_ Bhakthibhayamulandun - Bahu Pradeshamulanu Dirigi = Shakthi Kolandi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Sanggha Pari - Charya Nonarchina Thimothi | Nanukarincheda|| - Mallela Daaveedu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అనుకరించెద - నే - ననుదినమును బాలుం డేసు = ననువుగాను జ్ఞానమునం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దును వయస్సునందును దే - వుని ప్రేమను మానవుల ద - యను బెరిగిన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Anukarincheda - Ne - Nanudinamunu Baalun Desu = Nanuvugaanu Jnyaanamunan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Dunu Vayassunandunu De - Vuni Premanu Maanavula Da - Yanu Berigina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బాలుండేసు ||ననుకరించెద||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Baalundesu ||Nanukarincheda||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పరదేశంబున వసించి - పరమాత్తుని మదిం దలంచి = దురితమును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జయించిన స - చ్చరింతుందైన యోసేపు ||ననుకరించెద||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Paradeshambuna Vasinchi - Paramaaththuni Madin Dalanchi = Durithamunu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Jayinchina Sa - Chcharinthundaina Yosepu ||Nanukarincheda||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యానతి నెరవేర్చి - తమ్ముని కష్టములం దీర్చి = యెల్లకాలముండు కీర్తి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నిల గడించిన మిర్యాము ||ననుకరించెద||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Yaanathi Neraverchi - Thammuni Kashtamulan Deerchi = Yellakaalamundu Keerthi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Nila Gadinchina Miryaamu ||Nanukarincheda||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పాలు మరచినది మొదలు - ప్రభు సేవా సంపదలు = ఆలయమునం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బూనిన సు - బాలకుండు సమూయేలు ||ననుకరించెద||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Paalu Marachinadi Modalu - Prabhu Sevaa Sampadalu = Aalayamunan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Boonina Su - Baalakundu Samooyelu ||Nanukarincheda||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శత్రువులను బరిమార్చి - మిత్రులకు జయంబొనర్చి = స్తోత్రగీతములు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రచించిన - సుందరుండౌ దావీదు ||||ననుకరించెద||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Shathruvulanu Barimaarchi - Mithrulaku Jayambonarchi = Sthothrageethamulu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Rachinchina - Sundarundau Daaveedu ||||Nanukarincheda||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న్యాయంబుం దీర్చం - బ్రజలకు క్షేమంబుం గూర్చం = పరమ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వివేకంబుం గోరి - ప్రభు నడిగిన సొలొమోను 1ననుకరించెద||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Nyaayambun Deerchan - Brajalaku Kshemambun Goorchan = Parama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Vivekambun Gori - Prabhu Nadigina Solomonu 1Nanukarincheda||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యజమానుని కుష్టుం గాంచి - స్వజనుల దేవుని గురించి = నిజ సాక్ష్య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మిడి సన్మా - నించిన హెబ్రీయ బాల ||ననుకరించెద!||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Yajamaanuni Kushtun Gaanchi - Svajanula Devuni Gurinchi = Nija Saakshya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Midi Sanmaa - Ninchina Hebreeya Baala ||Nanukarincheda!||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2026-08-11T18:37:12Z</dcterms:created>
  <dcterms:modified xsi:type="dcterms:W3CDTF">2026-08-11T18:37:12Z</dcterms:modified>
</cp:coreProperties>
</file>