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శ్రమలతోడ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Shramalathoda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గీతమును - ఎల్లప్పుడు చాటుచుందున్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ఎల్లరియందు తానే - ఎల్లప్పుడు వసించున్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Geethamunu - Ellappudu Chaatuchundun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Ellariyandu Thaane - Ellappudu Vasinchun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శ్రమలతోడ - ఆశతో పాలు పొందెదను (2)- యేసుని శ్రమలతోడ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Shramalathoda - Aashatho Paalu Pondedanu (2)- Yesuni Shramalathoda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ఇతని ఓదార్పు నిజము - ఇతర ఓదార్పు వృథయే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Ithani Odaarpu Nijamu - Ithara Odaarpu Vruthaye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నిందలెల్ల ఏకముగా - మహామహునిమీద బడగా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వింతగానే యోర్చుకొనెను - తండ్రి మాట నెరవేర్చెన్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Nindalella Ekamugaa - Mahaamahunimeeda Badagaa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Vinthagaane Yorchukonenu - Thandri Maata Neraverchen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దుఃఖముతో నిండియుండెన్ - ప్రక్కలోన గ్రుచ్చబడెను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రక్తితోడయోర్చుకొని వి - రక్తి మాట పల్కకుండెన్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Duhkhamutho Nindiyunden - Prakkalona Gruchchabadenu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Rakthithodayorchukoni Vi - Rakthi Maata Palkakunden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శోకంబు చెత నేను - నాకంబు కదిలింతును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రక్తంబుధార పోసెన్ - రిక్తులమైన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Shokambu Chetha Nenu - Naakambu Kadilinthunu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Rakthambudhaara Posen - Rikthulamaina Manaku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సదయుని రక్తముచే - హృదయాలంకారముచే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కలుగు నాహారమిదియే - ఎల్లరకు శ్రేష్టాహారం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Sadayuni Rakthamuche - Hrudayaalangkaaramuche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Kalugu Naahaaramidiye - Ellaraku Shreshtaahaaran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తల్లి ప్రేమకన్న మిగుల - తన ప్రేమ చూపె మనపై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నోటి మాటతోడ శత్రున్ - కోటల నశింపజేసెన్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Thalli Premakanna Migula - Thana Prema Choope Manapai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Noti Maatathoda Shathrun - Kotala Nashimpajesen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యేసు రక్తచెమట - నాయప్పు యంతయున్ తీర్చెన్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ఎల్లరికి నంగీకారమిదే - ఎల్లప్పుడు నా ధ్యానమున్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Yesu Rakthachemata - Naayappu Yanthayun Theerchen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Ellariki Nanggeekaaramide - Ellappudu Naa Dhyaanamun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2026-08-11T18:49:11Z</dcterms:created>
  <dcterms:modified xsi:type="dcterms:W3CDTF">2026-08-11T18:49:11Z</dcterms:modified>
</cp:coreProperties>
</file>