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notesMasterIdLst>
    <p:notesMasterId r:id="rId2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Paid it All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when before the throne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stand in Him complete,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died my soul to save,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lips shall still repeat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paid it all,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to Him I owe;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 had left a crimson stain,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washed it white as snow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 had left a crimson stain,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washed it white as snow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Praise the one who paid my debt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raised this life up from the dead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Praise the one who paid my debt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raised this life up from the dead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Praise the one who paid my debt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raised this life up from the dead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Praise the one who paid my debt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raised this life up from the dead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Praise the one who paid my debt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raised this life up from the dead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hear the Savior say,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Thy strength indeed is small;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paid it all,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to Him I owe;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 had left a crimson stain,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washed it white as snow</a:t>
            </a:r>
            <a:endParaRPr lang="en-US" sz="4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 had left a crimson stain,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washed it white as snow</a:t>
            </a:r>
            <a:endParaRPr lang="en-US" sz="4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washed it white as snow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Child of weakness, watch and pray,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Find in Me thine all in all.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paid it all,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to Him I owe;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 had left a crimson stain,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washed it white as snow.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Lord, now indeed I find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Thy power and Thine alone,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 change the leper's spots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melt the heart of stone.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paid it all,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to Him I owe;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 had left a crimson stain,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washed it white as snow.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2026-02-25T08:36:13Z</dcterms:created>
  <dcterms:modified xsi:type="dcterms:W3CDTF">2026-02-25T08:36:13Z</dcterms:modified>
</cp:coreProperties>
</file>