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దేవసుతుడు యేసు జన్మించె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Devasuthudu Yesu Janminche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దేవసుతుడు యేసు జన్మించె - నిరతము స్తుతియింతుము - దేవసుతుడు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Devasuthudu Yesu Janminche - Nirathamu Sthuthiyinthumu - Devasuthudu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పాపుల రక్షించ పరమ నాథుడు - శ్రమలను పొందెను ఆ ...2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నశియించిన వారిన్ వెదకి రక్షింప - రక్షకుడై పుట్టెను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Paapula Rakshincha Parama Naathudu - Shramalanu Pondenu Aa ...2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Nashiyinchina Vaarin Vedaki Rakshimpa - Rakshakudai Puttenu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బెత్లెహేములో నుత్తముడు జన్మించెను - తండ్రి చిత్తము చేసెను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భక్తులు పాదములకు మ్రొక్కిరి - మనము స్తుతియింతుము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Bethlehemulo Nuththamudu Janminchenu - Thandri Chiththamu Chesenu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Bhakthulu Paadamulaku Mrokkiri - Manamu Sthuthiyinthumu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ఘనుడు పుట్టెను పశుల పాకలో - గొల్లలు పూజించిరి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వేరే జనులు చోటీయకున్నను - మనము స్తుతియించెదము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Ghanudu Puttenu Pashula Paakalo - Gollalu Poojinchiri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Vere Janulu Choteeyakunnanu - Manamu Sthuthiyinchedamu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పుట్టినరాత్రి ప్రకాశమానం - మృతిన్ పగటిలో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స్తుతులకు తగిన శుద్ధుడు దూతల - స్తుతులను బొందెను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Puttinaraathri Prakaashamaanan - Mruthin Pagatilo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Sthuthulaku Thagina Shuddhudu Doothala - Sthuthulanu Bondenu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నరులు బొంకినను వేదము బొంకదు - నరుల హృదయమేమో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పుణ్యుని జన్మము మీ మదినున్న - పూజింతురు వాని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Narulu Bongkinanu Vedamu Bongkadu - Narula Hrudayamemo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Punyuni Janmamu Mee Madinunna - Poojinthuru Vaani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అనాది దేవుని చిత్తముచే - శ్రీ - యేసు బయలుపడెను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జలనిధి వలెనే ఆయన జ్ఞానము - మనలను నింపును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Anaadi Devuni Chiththamuche - Shree - Yesu Bayalupadenu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Jalanidhi Valene Aayana Gnaanamu - Manalanu Nimpunu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ఆనందముగా యెహోవాకు - హల్లెలూయ పాడెదము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హల్లెలూయ ఆమేన్ ఆమేన్ హల్లెలూయ - హల్లెలూయ ఆమేన్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Aanandamugaa Yehovaaku - Hallelooya Paadedamu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Hallelooya Aamen Aamen Hallelooya - Hallelooya Aamen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2026-08-11T18:49:10Z</dcterms:created>
  <dcterms:modified xsi:type="dcterms:W3CDTF">2026-08-11T18:49:10Z</dcterms:modified>
</cp:coreProperties>
</file>