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చాలును లోక భోగములు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Chaalunu Loka Bhogamulu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“స్థానమందు ప్రవేశించినవాని.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జీవితయాత్ర 371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“Sthaanamandu Praveshinchinavaani.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Jeevithayaathra 371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మంచు పోల్కెననుం జేయుటకై = ముంచుమో నీ రక్తాంబుధిలోం - బెంచుమి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వాక్సారము చేం ||చాలును||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Manchu Polkenanun Jeyutakai = Munchumo Nee Rakthaambudhilon - Benchumi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Vaaksaaramu Chen ||Chaalunu||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చెడ్డ బిడ్డ నయ్య నేను = దొడ్డ రక్షకుండ వీవు - అడ్డులేక నన్నుం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బ్రోవు||చాలును||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Chedda Bidda Nayya Nenu = Dodda Rakshakunda Veevu - Adduleka Nannun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Brovu||Chaalunu||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చాలును లోక భోగములు - చాలును = చాలును మినమును బట్టు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గాలమైయున్న భోగములు ||చాలును||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Chaalunu Loka Bhogamulu - Chaalunu = Chaalunu Minamunu Battu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Gaalamaiyunna Bhogamulu ||Chaalunu||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ఎండమావులే నీరనుచు = మెండుగం బరుగిడు జింక - ముండనై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 నైతిం || చాలును||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Endamaavule Neeranuchu = Mendugan Barugidu Jingka - Mundanai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 Naithin || Chaalunu||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బూరుగ పండారగింపం = గోరి కాచికొని యున్నట్టి - కీరసామ్య మైతి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నయ్యో ||చాలును||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Booruga Pandaaragimpan = Gori Kaachikoni Yunnatti - Keerasaamya Maithi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Nayyo ||Chaalunu||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దీపపు దీప్తి నాశించి = యూపిరి విడు పురుగు రీతిం - బాపపు భ్రమచే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నట్లయితిం 1 చాలును||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Deepapu Deepthi Naashinchi = Yoopiri Vidu Purugu Reethin - Baapapu Bhramache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Natlayithin 1 Chaalunu||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పూలతో ంటయందుం బెరుగు = బూరుగ వృక్షంబునై నే - మేలునకు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మూలముగాన నైతిం ||చాలును||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Poolatho Ntayandun Berugu = Booruga Vrukshambunai Ne - Melunaku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Moolamugaana Naithin ||Chaalunu||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చల్లిన వితనము = చౌట భూమి వలె నేం గాంగ - సత్యము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నిష్పలమయ్యె నకట ||చాలును||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Challina Vithanamu = Chauta Bhoomi Vale Nen Gaangga - Sathyamu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Nishpalamayye Nakata ||Chaalunu||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మాయ సంత నైతి యేసు = నాయక మార్పు - జేయుమి నెన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రుంచి నాపైం ||చాలును||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Maaya Santha Naithi Yesu = Naayaka Maarpu - Jeyumi Nena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Runchi Naapain ||Chaalunu||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తొల్లి నన్‌ రప్పించినట్టి = చల్లని సువార్త తేజ - ముల్లమందు నుండం జేయ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Tholli Nan Rappinchinatti = Challani Suvaartha Theja - Mullamandu Nundan Jeya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Chaalunu!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2026-08-11T18:44:46Z</dcterms:created>
  <dcterms:modified xsi:type="dcterms:W3CDTF">2026-08-11T18:44:46Z</dcterms:modified>
</cp:coreProperties>
</file>