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914400"/>
            <a:ext cx="11274552" cy="2743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algn="ctr" indent="0" marL="0">
              <a:buNone/>
            </a:pPr>
            <a:r>
              <a:rPr lang="en-US" sz="48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God is good all the time</a:t>
            </a:r>
            <a:endParaRPr lang="en-US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His love is everlasting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His mercies, they will never end     || God is good ||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Though I may not understand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the plans you have for me</a:t>
            </a:r>
            <a:endParaRPr lang="en-US" sz="4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My life is in your hands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through the eyes of faith</a:t>
            </a:r>
            <a:endParaRPr lang="en-US" sz="4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 can clearly see that          || God is good ||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God is good all the time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put a song of praise in this heart of mine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God is good all the time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Through the darkest night, His light will shine</a:t>
            </a:r>
            <a:endParaRPr lang="en-US" sz="4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God is good, God is good all the time (2)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you're walking through the valleys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And there are shadows all around</a:t>
            </a:r>
            <a:endParaRPr lang="en-US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 not fear, He will guide you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will keep you safe and sound</a:t>
            </a:r>
            <a:endParaRPr lang="en-US" sz="4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 has promised to never leave you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Nor forsake you, and His word is true      || God is good ||</a:t>
            </a:r>
            <a:endParaRPr lang="en-US" sz="4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were sinners and so unworthy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Still for us He chose to die</a:t>
            </a:r>
            <a:endParaRPr lang="en-US" sz="4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11274552" cy="2926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Filled us with His Holy Spirit</a:t>
            </a:r>
            <a:endParaRPr lang="en-US" sz="4000" dirty="0"/>
          </a:p>
          <a:p>
            <a:pPr algn="ctr" indent="0" marL="0">
              <a:lnSpc>
                <a:spcPct val="150000"/>
              </a:lnSpc>
              <a:buNone/>
            </a:pPr>
            <a:r>
              <a:rPr lang="en-US" sz="4000" b="1" dirty="0">
                <a:solidFill>
                  <a:srgbClr val="FFF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we can stand and testify</a:t>
            </a:r>
            <a:endParaRPr 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2026-02-25T09:18:39Z</dcterms:created>
  <dcterms:modified xsi:type="dcterms:W3CDTF">2026-02-25T09:18:39Z</dcterms:modified>
</cp:coreProperties>
</file>