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good all the time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His love is everlasting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mercies, they will never end     || God is good 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 may not understand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plans you have for 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in your hands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through the eyes of faith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clearly see that          || God is good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good all the time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put a song of praise in this heart of mine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good all the time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darkest night, His light will shine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good, God is good all the time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you're walking through the valleys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are shadows all around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fear, He will guide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keep you safe and sound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promised to never leave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forsake you, and His word is true      || God is good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sinners and so unworthy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for us He chose to die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us with His Holy Spirit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 can stand and testify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2026-02-25T09:18:39Z</dcterms:created>
  <dcterms:modified xsi:type="dcterms:W3CDTF">2026-02-25T09:18:39Z</dcterms:modified>
</cp:coreProperties>
</file>