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తార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Thaara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 విష్ యు ఎ హ్యాప్పీ క్రిస్మస్ అండ్ మెర్రీ మెర్రీ క్రిస్మస్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wish you a happy Christmas and Merry Merry Christmas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తార దివ్య తార దివి నుండి దిగి వచ్చిన తార (2) వెలుగైన యేసయ్యను వేనోళ్ళ చాటినది (2) పశుల పాక చేరినది క్రిస్మస్ తార (2)        ||దివ్య||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Thaara Divya Thaara Divi Nundi Digi Vachchina Thaara (2) Velugaina Yesayyanu Venolla Chaatinadi (2) Pashula Paaka Cherinadi Christmas Thaara (2)            ||Divya||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 యేసు రాజు – పరవశించె పరలోకం (2) మధురమైన పాటలతో మారుమ్రోగెను క్రీస్తు జన్మమే పరమ మర్మమే కారు చీకట్లో అరుణోదయమే (2) తార తార క్రిస్మస్ తార తార తార దివ్య తార (2)        ||దివ్య||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 Yesu Raaju – Paravashinche Paralokam (2) Madhuramaina Paatalatho Maarumrogenu Kreesthu Janmame Parama Marmame Kaaru Cheekatlo Arunodayame (2) Thaara Thaara Christmas Thaara Thaara Thaara Divya Thaara (2)            ||Divya||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నామం – ప్రజా సంఖ్యలోనున్నది (2) అవనిలో క్రీస్తు శకము అవతరించినది క్రీస్తు జన్మమే మధురమాయెనే శాంతి లేని జీవితాన కాంతి పుంజమే (2) తార తార క్రిస్మస్ తార తార తార దివ్య తార (2)        ||దివ్య||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Naamam – Prajaa Sankhyalonunnadi (2) Avanilo Kreesthu Shakamu Avatharinchinadi Kreesthu Janmame Madhuramaayene Shaanthi Leni Jeevithaana Kaanthi Punjame (2) Thaara Thaara Christmas Thaara Thaara Thaara Divya Thaara (2)            ||Divya||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పాపలోక జీవితం – పటాపంచలైనది (2) నీతియై లోకంలో వికసించినది క్రీస్తు జన్మమే ప్రేమామయమే చీకటి హృదయాలలో వెలుగు తేజమే (2) తార తార క్రిస్మస్ తార తార తార దివ్య తార (2)        ||దివ్య||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Paapaloka Jeevitham – Pataapanchalainadi (2) Neethiyai Lokamlo Vikasinchinadi Kreesthu Janmame Premaamayame Cheekati Hrudayaalalo Velugu Thejame (2) Thaara Thaara Christmas Thaara Thaara Thaara Divya Thaara (2)            ||Divya||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2026-02-25T09:25:52Z</dcterms:created>
  <dcterms:modified xsi:type="dcterms:W3CDTF">2026-02-25T09:25:52Z</dcterms:modified>
</cp:coreProperties>
</file>