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అందాల ఉద్యానవనమా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Andaala Udyaanavanamaa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అందాల ఉద్యానవనమా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క్రైస్తవ సంఘమా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Andaala Udyaanavanamaa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Kraisthava Sanghamaa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పుష్పించలేక ఫలియింపలేక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మోడై మిగిలావ నీవు (2) ||అందాల||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Pushpinchaleka Phaliyimpaleka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Modai Migilaava Neevu (2)      ||Andaala||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ప్రేమలో బాగు చేసి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శ్రేష్టమౌ ద్రాక్షాగ నాటాడుగా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Premalo Baagu Chesi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Sreshtamau Draakshaaga Naataadugaa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కాచావు నీవు కారు ద్రాక్షాలు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యోచించు ఇది న్యాయమేనా (2)   ||అందాల||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Kaachaavu Neevu Kaaru Draakshaalu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Yochinchu Idi Nyaayamenaa (2)     ||Andaala||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యేసులో నీవు నిలచి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పరిశుద్ధాత్మతో నీవు పయనించుమా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Yesulo Neevu Nilachi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Parishudhdhaathmatho Neevu Payaninchumaa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పెరిగావు నీవు ఫలియింపలేక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యోచించు ఇది న్యాయమేనా (2)    ||అందాల||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Perigaavu Neevu Phaliyimpaleka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Yochinchu Idi Nyaayamenaa (2)     ||Andaala||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ఆకలిగొని నీవైపు చూడ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 నిరాశాయే ప్రభు యేసుకు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Aakaligoni Neevaipu Chooda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 Niraashaaye Prabhu Yesuku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ఇకనైన నీవు నిజమైన ఫలముల్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కొరకై ఫలియింపలేవా (2)   ||అందాల||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Ikanaina Neevu Nijamaina Phalamul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Korakai Phaliyimpalevaa (2)    ||Andaala||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2026-02-25T08:38:00Z</dcterms:created>
  <dcterms:modified xsi:type="dcterms:W3CDTF">2026-02-25T08:38:00Z</dcterms:modified>
</cp:coreProperties>
</file>