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ఉదయమున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Udayamuna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ఉదయమున నీవు లేచి కలవరపడనేలనో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కనుల నీరు ప్రభువు తుడిచి వెంట నడుచును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Udayamuna Neevu Lechi Kalavarapadanelano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Kanula Neeru Prabhuvu Thudichi Venta Naduchunu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ప్రభుదే ఈ దినం – జయమే ఈ దినం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Prabhude Ee Dinam – Jayame Ee Dinam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ఉదయమున నీవు లేచి ఏమి తలచుచున్నావు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మనసులోన ఏమి తలచి కలవరపడుచున్నావు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Udayamuna Neevu Lechi Emi Thalachuchunnaavu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Manasulona Emi Thalachi Kalavarapaduchunnaavu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దినమే భారమా – నీ బ్రతుకే భారమా – (2)     ||ఈ ఉదయమున||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 Bhaaramaa – Nee Brathuke Bhaaramaa – (2)      ||Ee Udayamuna||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లేని జీవ యాత్ర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చేరలేని కడలి తీరం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Leni Jeeva Yaathra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Cheraleni Kadali Theeram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బ్రతుకే బరువై పోవగా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దరికి సాగి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 Baruvai Povagaa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Dariki Saagi Rammu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చేరుకొనుము తీరము      ||ఈ ఉదయమున||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Cherukonumu Theeramu       ||Ee Udayamuna||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వలె వ్యధలు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 నీరే తోడు కాగా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 Vale Vyadhalu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 Neere Thodu Kaagaa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అండగా క్రీస్తేసుడుండ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ఏల భీతి ఏల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Andagaa Kreesthesudunda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Yela Bheethi Yela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బంధాలెల్ల వీడెగా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Bandhaalella Veedegaa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2026-02-25T09:27:29Z</dcterms:created>
  <dcterms:modified xsi:type="dcterms:W3CDTF">2026-02-25T09:27:29Z</dcterms:modified>
</cp:coreProperties>
</file>