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దేవా నీ కృపలన్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 Devaa Nee Krupalan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రాజ్యపు వారసుడనుగా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Raajyapu Vaarasudanugaa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రాజ్యపు శక్తుల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విడిపించితివి – చెర నను విడిపించితివి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Raajyapu Shakthula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Vidipinchithivi – Chera Nanu Vidipinchithivi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ముద్రించితివి శుద్ధాత్మతో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భద్రము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Mudrinchithivi Shuddhaathmatho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Bhadramu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సత్యస్వరూప నిత్యనివాసి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సొత్తుగా చేసితివి – నీ సొత్తుగా చేసితివి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 Nithya Nivaasi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Sotthugaa Chesithivi – Nee Sotthugaa Chesithivi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అన్యుడనై నిను ఎరుగక యున్నను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ధన్యుని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Anyudanai Ninu Erugaka Yunnanu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Dhanyuni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పట్టణ పౌరుల సేవింపను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వరముల నొసగితివి – కృప వరముల నొసగితివి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Pattana Pourula Sevimpanu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Varamula Nosagithivi – Krupa Varamula Nosagithivi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 దేవా – నీ కృపలన్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గీతములన్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 Devaa Nee Krupalan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Geethamulan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చెల్లింతున్ – స్తుతి స్తోత్రము చెల్లింతున్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Chellinthun – Sthuthi Sthothramu Chellinthun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పునాదులు వేయకముందే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Punaadulu Veyaka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పునాదులు వేసితివి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దీనుని బ్రోచితివి – ఈ దీనుని బ్రోచితివి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Punaadulu Vesithivi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Deenuni Brochithivi – Ee Deenuni Brochithivi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ప్రవిమల రక్తము కలువరి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కలునకు 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Pravimala Rakthamu Kaluvari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Khalunaku 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కృపా మహదైశ్వర్యములతో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తుడిచితివి – నా పాపము తుడిచితివి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Krupaa Mahadaishwaryamulatho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Thudichithivi – Naa Paapamu Thudichithivi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శాపము నరకపు వేదన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తొలగించితివి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Shaapamu Narakapu Vedhana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Tholaginchithivi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అపరాధములచే చచ్చిన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 బ్రతికించితివి – నన్ను బ్రతికించితివి (2)          ||పాడెద||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Aparaadhamulache Chachchina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 Brathikinchithivi – Nannu Brathikinchithivi (2) ||Paadeda||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2026-02-25T09:33:21Z</dcterms:created>
  <dcterms:modified xsi:type="dcterms:W3CDTF">2026-02-25T09:33:21Z</dcterms:modified>
</cp:coreProperties>
</file>