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కార్యములన్నిటికై అర్పింతు కృతజ్ఞతలు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Kaaryamulannitikai Arpinthu Kruthagnathalu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కళంకము లేక - అలంకరించిన - పెండ్లి కుమార్తెయై - ప్రియునిజూచు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సంఘము యిదియే - ప్రియుడా కనుమా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Kalangkamu Leka - Alangkarinchina - Pendli Kumaartheyai - Priyunijoochu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Sangghamu Yidiye - Priyudaa Kanumaa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కానవు నెచ్చటన్ - ఈ వజ్రకాంతుల్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Kaanavu Nechchatan - Ee Vajrakaanthul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శిల్పియై యెహోవా - నిర్మించుచున్న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పండ్రెండు పునాదుల - ఆ పట్టణముకై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Shilpiyai Yehovaa - Nirminchuchunna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Pandrendu Punaadula - Aa Pattanamukai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నబ్రహాము ఎదురు చూచెనుగా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పరికించుము నీవు - నీ కన్నుల నెత్తి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Nabrahaamu Eduru Choochenugaa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Parikinchumu Neevu - Nee Kannula Neththi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కుక్కలు మాంత్రికులు - వ్యభిచారులును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నరహంతకులును - విగ్రహారాధికులు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Kukkalu Maanthrikulu - Vyabhichaarulunu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Narahanthakulunu - Vigrahaaraadhikulu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అబద్దమును - ప్రేమించి జరిగించు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ప్రతివాడునట - వెలుపట నుందురుగా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Abaddamunu - Preminchi Jariginchu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Prathivaadunata - Velupata Nundurugaa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కృప కాలంబిది - ఓ నా ప్రియుడా - నిర్మల వాక్యమన్ - పాలను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శిశువును బోలి - ఎదుగుము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Krupa Kaalambidi - O Naa Priyudaa - Nirmala Vaakyaman - Paalanu Pondi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Shishuvunu Boli - Edugumu Neevu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పదములు నేర్తువు - అపవాది నెదిరింపన్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Padamulu Nerthuvu - Apavaadi Nedirimpan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కార్యములన్నిటికై - అర్పింతు కృతజ్ఞతలు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Kaaryamulannitikai - Arpinthu Kruthagnathalu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ఆశించెడి వారి ప్రాణములెల్లను (2) - సంతృప్తి పరచెదవు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Aashinchedi Vaari Praanamulellanu (2) - Santhrupthi Parachedavu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వెదకిన నా మది కొసగెను రక్షణ - దర్శనమిచ్చి దరి జేర్చితివి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రాజ్యమును నీ నీతియును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Vedakina Naa Madi Kosagenu Rakshana - Darshanamichchi Dari Jerchithivi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Raajyamunu Nee Neethiyunu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వెదకుమని నన్ను - ప్రేమతో పిలిచితివి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Vedakumani Nannu - Prematho Pilichithivi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కనిపించెడి ఆ కానానును జూడ - ధన్యతలకది ధననిధిగా నుండె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దానిపై నుండు నీకను దృష్టి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Kanipinchedi Aa Kaanaanunu Jooda - Dhanyathalakadi Dhananidhigaa Nunde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Daanipai Nundu Neekanu Drushti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దివా రాత్రులు ప్రియమది నీకెంతో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Divaa Raathrulu Priyamadi Neekentho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నూతన మాయెను భూమ్యాకాశముల్ - పాపముల్ పడిన సముద్రములేదట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పరిశుద్ధంబైన యెరూషలేమది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Noothana Maayenu Bhoomyaakaashamul - Paapamul Padina Samudramuledata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Parishuddhambaina Yerooshalemadi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మహిమతో దిగివచ్చుచుండె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Mahimatho Digivachchuchunde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2026-08-11T18:42:23Z</dcterms:created>
  <dcterms:modified xsi:type="dcterms:W3CDTF">2026-08-11T18:42:23Z</dcterms:modified>
</cp:coreProperties>
</file>